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sldIdLst>
    <p:sldId id="256" r:id="rId3"/>
    <p:sldId id="271" r:id="rId4"/>
    <p:sldId id="292" r:id="rId5"/>
    <p:sldId id="266" r:id="rId6"/>
    <p:sldId id="273" r:id="rId7"/>
    <p:sldId id="274" r:id="rId8"/>
    <p:sldId id="293" r:id="rId9"/>
    <p:sldId id="285" r:id="rId10"/>
    <p:sldId id="258" r:id="rId11"/>
    <p:sldId id="257" r:id="rId12"/>
    <p:sldId id="259" r:id="rId13"/>
    <p:sldId id="260" r:id="rId14"/>
    <p:sldId id="295" r:id="rId15"/>
    <p:sldId id="302" r:id="rId16"/>
    <p:sldId id="301" r:id="rId17"/>
    <p:sldId id="303" r:id="rId18"/>
    <p:sldId id="297" r:id="rId19"/>
    <p:sldId id="298" r:id="rId20"/>
    <p:sldId id="299" r:id="rId21"/>
    <p:sldId id="300" r:id="rId22"/>
    <p:sldId id="281" r:id="rId23"/>
    <p:sldId id="296"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18"/>
    <p:restoredTop sz="95878"/>
  </p:normalViewPr>
  <p:slideViewPr>
    <p:cSldViewPr snapToGrid="0">
      <p:cViewPr varScale="1">
        <p:scale>
          <a:sx n="97" d="100"/>
          <a:sy n="97" d="100"/>
        </p:scale>
        <p:origin x="224"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BF2375-AC61-4045-84E1-AA2E1A9CAE5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597D0297-5188-48F3-844E-A73AFAFEB233}">
      <dgm:prSet custT="1"/>
      <dgm:spPr/>
      <dgm:t>
        <a:bodyPr/>
        <a:lstStyle/>
        <a:p>
          <a:r>
            <a:rPr lang="en-US" sz="1200" b="1" i="0" dirty="0"/>
            <a:t>Being sad or moody:</a:t>
          </a:r>
          <a:r>
            <a:rPr lang="en-US" sz="1200" b="0" i="0" dirty="0"/>
            <a:t> The person has long-lasting sadness and mood swings. Depression is a major risk factor for suicide.</a:t>
          </a:r>
          <a:endParaRPr lang="en-US" sz="1200" dirty="0"/>
        </a:p>
      </dgm:t>
    </dgm:pt>
    <dgm:pt modelId="{60C3C91D-A8BA-481C-AAB7-C2C4315CB01D}" type="parTrans" cxnId="{DD2FF0F8-861E-4A0A-A25B-0519CA97C2BE}">
      <dgm:prSet/>
      <dgm:spPr/>
      <dgm:t>
        <a:bodyPr/>
        <a:lstStyle/>
        <a:p>
          <a:endParaRPr lang="en-US"/>
        </a:p>
      </dgm:t>
    </dgm:pt>
    <dgm:pt modelId="{3C08F113-1947-4E6F-B728-A3BFDD1513CC}" type="sibTrans" cxnId="{DD2FF0F8-861E-4A0A-A25B-0519CA97C2BE}">
      <dgm:prSet/>
      <dgm:spPr/>
      <dgm:t>
        <a:bodyPr/>
        <a:lstStyle/>
        <a:p>
          <a:endParaRPr lang="en-US"/>
        </a:p>
      </dgm:t>
    </dgm:pt>
    <dgm:pt modelId="{0AB6D17C-9FBE-46C1-9174-A0B6CA2FD54E}">
      <dgm:prSet custT="1"/>
      <dgm:spPr/>
      <dgm:t>
        <a:bodyPr/>
        <a:lstStyle/>
        <a:p>
          <a:r>
            <a:rPr lang="en-US" sz="1200" b="1" i="0" dirty="0"/>
            <a:t>Sudden calmness:</a:t>
          </a:r>
          <a:r>
            <a:rPr lang="en-US" sz="1200" b="0" i="0" dirty="0"/>
            <a:t> The person suddenly becomes calm after a period of depression or moodiness.</a:t>
          </a:r>
          <a:endParaRPr lang="en-US" sz="1200" dirty="0"/>
        </a:p>
      </dgm:t>
    </dgm:pt>
    <dgm:pt modelId="{0F564F48-FBD5-4E84-B08A-E2616A7953BE}" type="parTrans" cxnId="{D39B9C34-0FBD-4FB8-8138-A22D31A9AEC9}">
      <dgm:prSet/>
      <dgm:spPr/>
      <dgm:t>
        <a:bodyPr/>
        <a:lstStyle/>
        <a:p>
          <a:endParaRPr lang="en-US"/>
        </a:p>
      </dgm:t>
    </dgm:pt>
    <dgm:pt modelId="{D7EAD40E-83AB-4B2D-A606-8B836A662C5A}" type="sibTrans" cxnId="{D39B9C34-0FBD-4FB8-8138-A22D31A9AEC9}">
      <dgm:prSet/>
      <dgm:spPr/>
      <dgm:t>
        <a:bodyPr/>
        <a:lstStyle/>
        <a:p>
          <a:endParaRPr lang="en-US"/>
        </a:p>
      </dgm:t>
    </dgm:pt>
    <dgm:pt modelId="{A872FD96-9C00-41A7-80E4-6A6CBAD57748}">
      <dgm:prSet custT="1"/>
      <dgm:spPr/>
      <dgm:t>
        <a:bodyPr/>
        <a:lstStyle/>
        <a:p>
          <a:r>
            <a:rPr lang="en-US" sz="1200" b="1" i="0" dirty="0"/>
            <a:t>Withdrawing from others:</a:t>
          </a:r>
          <a:r>
            <a:rPr lang="en-US" sz="1200" b="0" i="0" dirty="0"/>
            <a:t> The person chooses to be alone and avoids friends or social activities. They also lose of interest or pleasure in activities they previously enjoyed.</a:t>
          </a:r>
          <a:endParaRPr lang="en-US" sz="1200" dirty="0"/>
        </a:p>
      </dgm:t>
    </dgm:pt>
    <dgm:pt modelId="{DCFE298B-B575-4C88-9286-50642AE4223B}" type="parTrans" cxnId="{CB17C7F8-D8F1-4318-9E17-D9C99B0F1AD7}">
      <dgm:prSet/>
      <dgm:spPr/>
      <dgm:t>
        <a:bodyPr/>
        <a:lstStyle/>
        <a:p>
          <a:endParaRPr lang="en-US"/>
        </a:p>
      </dgm:t>
    </dgm:pt>
    <dgm:pt modelId="{E02701DA-11E5-4CF1-9984-AB1E31E6263C}" type="sibTrans" cxnId="{CB17C7F8-D8F1-4318-9E17-D9C99B0F1AD7}">
      <dgm:prSet/>
      <dgm:spPr/>
      <dgm:t>
        <a:bodyPr/>
        <a:lstStyle/>
        <a:p>
          <a:endParaRPr lang="en-US"/>
        </a:p>
      </dgm:t>
    </dgm:pt>
    <dgm:pt modelId="{0D8FB4FC-A4FC-4359-8B4B-859DC51D983F}">
      <dgm:prSet custT="1"/>
      <dgm:spPr/>
      <dgm:t>
        <a:bodyPr/>
        <a:lstStyle/>
        <a:p>
          <a:r>
            <a:rPr lang="en-US" sz="1100" b="1" i="0" dirty="0"/>
            <a:t>Changes in personality, appearance, sleep pattern:</a:t>
          </a:r>
          <a:r>
            <a:rPr lang="en-US" sz="1100" b="0" i="0" dirty="0"/>
            <a:t> The person’s attitude or behavior changes, such as speaking or moving with unusual speed or slowness. Also, they suddenly become less concerned about their personal appearance. They sleep much more or much less than typical for that person.</a:t>
          </a:r>
          <a:endParaRPr lang="en-US" sz="1100" dirty="0"/>
        </a:p>
      </dgm:t>
    </dgm:pt>
    <dgm:pt modelId="{4DA65869-C202-40BC-89CA-A23216EC0CA5}" type="parTrans" cxnId="{5410CDC9-2A2A-4DFD-A7D7-8FB963AD6755}">
      <dgm:prSet/>
      <dgm:spPr/>
      <dgm:t>
        <a:bodyPr/>
        <a:lstStyle/>
        <a:p>
          <a:endParaRPr lang="en-US"/>
        </a:p>
      </dgm:t>
    </dgm:pt>
    <dgm:pt modelId="{D70FCA2C-3B10-4E2C-966E-32B25FCC73F0}" type="sibTrans" cxnId="{5410CDC9-2A2A-4DFD-A7D7-8FB963AD6755}">
      <dgm:prSet/>
      <dgm:spPr/>
      <dgm:t>
        <a:bodyPr/>
        <a:lstStyle/>
        <a:p>
          <a:endParaRPr lang="en-US"/>
        </a:p>
      </dgm:t>
    </dgm:pt>
    <dgm:pt modelId="{59CEC9BD-183C-44BD-BD6F-CB624B00D47C}">
      <dgm:prSet custT="1"/>
      <dgm:spPr/>
      <dgm:t>
        <a:bodyPr/>
        <a:lstStyle/>
        <a:p>
          <a:r>
            <a:rPr lang="en-US" sz="1200" b="1" i="0" dirty="0"/>
            <a:t>Showing dangerous or self-harmful behavior:</a:t>
          </a:r>
          <a:r>
            <a:rPr lang="en-US" sz="1200" b="0" i="0" dirty="0"/>
            <a:t> The person engages in potentially dangerous behavior, such as driving recklessly, having unsafe sex or increase their use of drugs and/or alcohol.</a:t>
          </a:r>
          <a:endParaRPr lang="en-US" sz="1200" dirty="0"/>
        </a:p>
      </dgm:t>
    </dgm:pt>
    <dgm:pt modelId="{CEE67DE2-A991-45F1-A8EB-6302D52786FA}" type="parTrans" cxnId="{3B0B6D06-0F9A-400E-93B0-E9525429A4B1}">
      <dgm:prSet/>
      <dgm:spPr/>
      <dgm:t>
        <a:bodyPr/>
        <a:lstStyle/>
        <a:p>
          <a:endParaRPr lang="en-US"/>
        </a:p>
      </dgm:t>
    </dgm:pt>
    <dgm:pt modelId="{E018708C-47E9-4C39-9CFA-B07BB8C06A34}" type="sibTrans" cxnId="{3B0B6D06-0F9A-400E-93B0-E9525429A4B1}">
      <dgm:prSet/>
      <dgm:spPr/>
      <dgm:t>
        <a:bodyPr/>
        <a:lstStyle/>
        <a:p>
          <a:endParaRPr lang="en-US"/>
        </a:p>
      </dgm:t>
    </dgm:pt>
    <dgm:pt modelId="{FFDBA3EC-99EA-4A80-BF0F-62B2478C230D}">
      <dgm:prSet custT="1"/>
      <dgm:spPr/>
      <dgm:t>
        <a:bodyPr/>
        <a:lstStyle/>
        <a:p>
          <a:r>
            <a:rPr lang="en-US" sz="1100" b="1" i="0" dirty="0"/>
            <a:t>Experiencing recent trauma or life crisis:</a:t>
          </a:r>
          <a:r>
            <a:rPr lang="en-US" sz="1100" b="0" i="0" dirty="0"/>
            <a:t> Examples of crises include the death of a loved one or pet, divorce or break-up of a relationship, diagnosis of a major illness, loss of a job or serious financial problems.</a:t>
          </a:r>
          <a:endParaRPr lang="en-US" sz="1100" dirty="0"/>
        </a:p>
      </dgm:t>
    </dgm:pt>
    <dgm:pt modelId="{891C7B56-D359-4943-B5DE-CF3477A2E585}" type="parTrans" cxnId="{BA35AC98-FF5E-4D9B-8751-D7C3EDED20DB}">
      <dgm:prSet/>
      <dgm:spPr/>
      <dgm:t>
        <a:bodyPr/>
        <a:lstStyle/>
        <a:p>
          <a:endParaRPr lang="en-US"/>
        </a:p>
      </dgm:t>
    </dgm:pt>
    <dgm:pt modelId="{21E95747-07CF-4EFF-B3A0-013F6CC75A22}" type="sibTrans" cxnId="{BA35AC98-FF5E-4D9B-8751-D7C3EDED20DB}">
      <dgm:prSet/>
      <dgm:spPr/>
      <dgm:t>
        <a:bodyPr/>
        <a:lstStyle/>
        <a:p>
          <a:endParaRPr lang="en-US"/>
        </a:p>
      </dgm:t>
    </dgm:pt>
    <dgm:pt modelId="{8DF876CA-0BCD-48E0-9018-3C039A2350A9}">
      <dgm:prSet custT="1"/>
      <dgm:spPr/>
      <dgm:t>
        <a:bodyPr/>
        <a:lstStyle/>
        <a:p>
          <a:r>
            <a:rPr lang="en-US" sz="1200" b="1" i="0" dirty="0"/>
            <a:t>Being in a state of deep despair: </a:t>
          </a:r>
          <a:r>
            <a:rPr lang="en-US" sz="1200" b="0" i="0" dirty="0"/>
            <a:t>The person talks about feeling hopeless, having no reason to live, being a burden to others, feeling trapped or being in severe emotional pain.</a:t>
          </a:r>
          <a:endParaRPr lang="en-US" sz="1200" dirty="0"/>
        </a:p>
      </dgm:t>
    </dgm:pt>
    <dgm:pt modelId="{056857E8-B5AA-4591-9711-14F38A00255D}" type="parTrans" cxnId="{B285AA0B-2DE9-4B51-B143-263DEBA9486E}">
      <dgm:prSet/>
      <dgm:spPr/>
      <dgm:t>
        <a:bodyPr/>
        <a:lstStyle/>
        <a:p>
          <a:endParaRPr lang="en-US"/>
        </a:p>
      </dgm:t>
    </dgm:pt>
    <dgm:pt modelId="{A35A5556-B372-403E-A621-CDC58E8D1BAA}" type="sibTrans" cxnId="{B285AA0B-2DE9-4B51-B143-263DEBA9486E}">
      <dgm:prSet/>
      <dgm:spPr/>
      <dgm:t>
        <a:bodyPr/>
        <a:lstStyle/>
        <a:p>
          <a:endParaRPr lang="en-US"/>
        </a:p>
      </dgm:t>
    </dgm:pt>
    <dgm:pt modelId="{8D33F2E0-C812-4B58-A4B1-C17820663089}">
      <dgm:prSet/>
      <dgm:spPr/>
      <dgm:t>
        <a:bodyPr/>
        <a:lstStyle/>
        <a:p>
          <a:r>
            <a:rPr lang="en-US" b="1" i="0" dirty="0"/>
            <a:t>Making preparations:</a:t>
          </a:r>
          <a:r>
            <a:rPr lang="en-US" b="0" i="0" dirty="0"/>
            <a:t> The person begins to put their personal business in order. This might include visiting friends and family members, giving away personal possessions, making a will and cleaning up their room or home. Often the person will search online for ways to die or buy a gun. Some people will write a note before attempting suicide.</a:t>
          </a:r>
          <a:endParaRPr lang="en-US" dirty="0"/>
        </a:p>
      </dgm:t>
    </dgm:pt>
    <dgm:pt modelId="{4D7B0962-7999-4F23-99D2-1A87A4D8D490}" type="parTrans" cxnId="{750F1F1F-BDCD-48E2-84E8-A71E6F17AA74}">
      <dgm:prSet/>
      <dgm:spPr/>
      <dgm:t>
        <a:bodyPr/>
        <a:lstStyle/>
        <a:p>
          <a:endParaRPr lang="en-US"/>
        </a:p>
      </dgm:t>
    </dgm:pt>
    <dgm:pt modelId="{2EECB97A-3151-40BE-A2AA-AEA9D49191BD}" type="sibTrans" cxnId="{750F1F1F-BDCD-48E2-84E8-A71E6F17AA74}">
      <dgm:prSet/>
      <dgm:spPr/>
      <dgm:t>
        <a:bodyPr/>
        <a:lstStyle/>
        <a:p>
          <a:endParaRPr lang="en-US"/>
        </a:p>
      </dgm:t>
    </dgm:pt>
    <dgm:pt modelId="{04B360D9-7240-4A00-BFC0-1AD5AE58FDAB}">
      <dgm:prSet custT="1"/>
      <dgm:spPr/>
      <dgm:t>
        <a:bodyPr/>
        <a:lstStyle/>
        <a:p>
          <a:r>
            <a:rPr lang="en-US" sz="1100" b="1" i="0" dirty="0"/>
            <a:t>Threatening suicide or talking about wanting to die:</a:t>
          </a:r>
          <a:r>
            <a:rPr lang="en-US" sz="1100" b="0" i="0" dirty="0"/>
            <a:t> Not everyone who is considering suicide will say so, and not everyone who threatens suicide will follow through with it. However, every threat of suicide should be taken seriously.</a:t>
          </a:r>
          <a:endParaRPr lang="en-US" sz="1100" dirty="0"/>
        </a:p>
      </dgm:t>
    </dgm:pt>
    <dgm:pt modelId="{A861B54B-0123-4348-AFD2-40E6D96D31B6}" type="parTrans" cxnId="{6C02508F-E050-4AFF-BB4B-AF28EEDBC1C5}">
      <dgm:prSet/>
      <dgm:spPr/>
      <dgm:t>
        <a:bodyPr/>
        <a:lstStyle/>
        <a:p>
          <a:endParaRPr lang="en-US"/>
        </a:p>
      </dgm:t>
    </dgm:pt>
    <dgm:pt modelId="{E0DA1549-E459-4BC6-A777-FD1DF944E2B4}" type="sibTrans" cxnId="{6C02508F-E050-4AFF-BB4B-AF28EEDBC1C5}">
      <dgm:prSet/>
      <dgm:spPr/>
      <dgm:t>
        <a:bodyPr/>
        <a:lstStyle/>
        <a:p>
          <a:endParaRPr lang="en-US"/>
        </a:p>
      </dgm:t>
    </dgm:pt>
    <dgm:pt modelId="{431B7CA0-30FB-2F41-946D-503C6713C575}" type="pres">
      <dgm:prSet presAssocID="{84BF2375-AC61-4045-84E1-AA2E1A9CAE57}" presName="diagram" presStyleCnt="0">
        <dgm:presLayoutVars>
          <dgm:dir/>
          <dgm:resizeHandles val="exact"/>
        </dgm:presLayoutVars>
      </dgm:prSet>
      <dgm:spPr/>
    </dgm:pt>
    <dgm:pt modelId="{BE8BEF81-C48A-054E-B326-D169EA31F4E4}" type="pres">
      <dgm:prSet presAssocID="{597D0297-5188-48F3-844E-A73AFAFEB233}" presName="node" presStyleLbl="node1" presStyleIdx="0" presStyleCnt="9">
        <dgm:presLayoutVars>
          <dgm:bulletEnabled val="1"/>
        </dgm:presLayoutVars>
      </dgm:prSet>
      <dgm:spPr/>
    </dgm:pt>
    <dgm:pt modelId="{D685145E-E4B8-7740-8366-9A46B8B606BB}" type="pres">
      <dgm:prSet presAssocID="{3C08F113-1947-4E6F-B728-A3BFDD1513CC}" presName="sibTrans" presStyleCnt="0"/>
      <dgm:spPr/>
    </dgm:pt>
    <dgm:pt modelId="{366C22DD-4202-9943-AAA3-4DAE0508AD82}" type="pres">
      <dgm:prSet presAssocID="{0AB6D17C-9FBE-46C1-9174-A0B6CA2FD54E}" presName="node" presStyleLbl="node1" presStyleIdx="1" presStyleCnt="9">
        <dgm:presLayoutVars>
          <dgm:bulletEnabled val="1"/>
        </dgm:presLayoutVars>
      </dgm:prSet>
      <dgm:spPr/>
    </dgm:pt>
    <dgm:pt modelId="{49CA18DB-6E38-B24C-9875-8DF37F1C67FE}" type="pres">
      <dgm:prSet presAssocID="{D7EAD40E-83AB-4B2D-A606-8B836A662C5A}" presName="sibTrans" presStyleCnt="0"/>
      <dgm:spPr/>
    </dgm:pt>
    <dgm:pt modelId="{EF92593E-7C32-1840-93DE-0B42B9B1E6B6}" type="pres">
      <dgm:prSet presAssocID="{A872FD96-9C00-41A7-80E4-6A6CBAD57748}" presName="node" presStyleLbl="node1" presStyleIdx="2" presStyleCnt="9">
        <dgm:presLayoutVars>
          <dgm:bulletEnabled val="1"/>
        </dgm:presLayoutVars>
      </dgm:prSet>
      <dgm:spPr/>
    </dgm:pt>
    <dgm:pt modelId="{0F2C7DC9-4F1C-284F-901E-FD8478909918}" type="pres">
      <dgm:prSet presAssocID="{E02701DA-11E5-4CF1-9984-AB1E31E6263C}" presName="sibTrans" presStyleCnt="0"/>
      <dgm:spPr/>
    </dgm:pt>
    <dgm:pt modelId="{982EC19C-32EB-8D45-9DCF-9EA944969A19}" type="pres">
      <dgm:prSet presAssocID="{0D8FB4FC-A4FC-4359-8B4B-859DC51D983F}" presName="node" presStyleLbl="node1" presStyleIdx="3" presStyleCnt="9">
        <dgm:presLayoutVars>
          <dgm:bulletEnabled val="1"/>
        </dgm:presLayoutVars>
      </dgm:prSet>
      <dgm:spPr/>
    </dgm:pt>
    <dgm:pt modelId="{2DDA44F4-0212-A44A-B846-DFE0F5CE9DB3}" type="pres">
      <dgm:prSet presAssocID="{D70FCA2C-3B10-4E2C-966E-32B25FCC73F0}" presName="sibTrans" presStyleCnt="0"/>
      <dgm:spPr/>
    </dgm:pt>
    <dgm:pt modelId="{544925FD-6D29-CD47-B088-C7EE94A92CF0}" type="pres">
      <dgm:prSet presAssocID="{59CEC9BD-183C-44BD-BD6F-CB624B00D47C}" presName="node" presStyleLbl="node1" presStyleIdx="4" presStyleCnt="9">
        <dgm:presLayoutVars>
          <dgm:bulletEnabled val="1"/>
        </dgm:presLayoutVars>
      </dgm:prSet>
      <dgm:spPr/>
    </dgm:pt>
    <dgm:pt modelId="{4B76B05C-C682-4E46-92B1-8C8C7A2A05F2}" type="pres">
      <dgm:prSet presAssocID="{E018708C-47E9-4C39-9CFA-B07BB8C06A34}" presName="sibTrans" presStyleCnt="0"/>
      <dgm:spPr/>
    </dgm:pt>
    <dgm:pt modelId="{74BC6548-303E-EF48-9F72-D730E67D1CA2}" type="pres">
      <dgm:prSet presAssocID="{FFDBA3EC-99EA-4A80-BF0F-62B2478C230D}" presName="node" presStyleLbl="node1" presStyleIdx="5" presStyleCnt="9">
        <dgm:presLayoutVars>
          <dgm:bulletEnabled val="1"/>
        </dgm:presLayoutVars>
      </dgm:prSet>
      <dgm:spPr/>
    </dgm:pt>
    <dgm:pt modelId="{1564EF80-8677-7E40-A0FE-BFCEAB84C9D4}" type="pres">
      <dgm:prSet presAssocID="{21E95747-07CF-4EFF-B3A0-013F6CC75A22}" presName="sibTrans" presStyleCnt="0"/>
      <dgm:spPr/>
    </dgm:pt>
    <dgm:pt modelId="{3868A6D5-920B-8240-9A66-93C873FEAA7C}" type="pres">
      <dgm:prSet presAssocID="{8DF876CA-0BCD-48E0-9018-3C039A2350A9}" presName="node" presStyleLbl="node1" presStyleIdx="6" presStyleCnt="9">
        <dgm:presLayoutVars>
          <dgm:bulletEnabled val="1"/>
        </dgm:presLayoutVars>
      </dgm:prSet>
      <dgm:spPr/>
    </dgm:pt>
    <dgm:pt modelId="{5461E520-B4A0-C54F-BD88-A7A09BB8C20B}" type="pres">
      <dgm:prSet presAssocID="{A35A5556-B372-403E-A621-CDC58E8D1BAA}" presName="sibTrans" presStyleCnt="0"/>
      <dgm:spPr/>
    </dgm:pt>
    <dgm:pt modelId="{23C6D417-81A1-8C44-8A5A-C111F8B33271}" type="pres">
      <dgm:prSet presAssocID="{8D33F2E0-C812-4B58-A4B1-C17820663089}" presName="node" presStyleLbl="node1" presStyleIdx="7" presStyleCnt="9">
        <dgm:presLayoutVars>
          <dgm:bulletEnabled val="1"/>
        </dgm:presLayoutVars>
      </dgm:prSet>
      <dgm:spPr/>
    </dgm:pt>
    <dgm:pt modelId="{2B25107A-4A28-D84C-AD4F-B6CB97C9F217}" type="pres">
      <dgm:prSet presAssocID="{2EECB97A-3151-40BE-A2AA-AEA9D49191BD}" presName="sibTrans" presStyleCnt="0"/>
      <dgm:spPr/>
    </dgm:pt>
    <dgm:pt modelId="{465D8D18-998A-BC42-B017-4C4E77656881}" type="pres">
      <dgm:prSet presAssocID="{04B360D9-7240-4A00-BFC0-1AD5AE58FDAB}" presName="node" presStyleLbl="node1" presStyleIdx="8" presStyleCnt="9">
        <dgm:presLayoutVars>
          <dgm:bulletEnabled val="1"/>
        </dgm:presLayoutVars>
      </dgm:prSet>
      <dgm:spPr/>
    </dgm:pt>
  </dgm:ptLst>
  <dgm:cxnLst>
    <dgm:cxn modelId="{3B0B6D06-0F9A-400E-93B0-E9525429A4B1}" srcId="{84BF2375-AC61-4045-84E1-AA2E1A9CAE57}" destId="{59CEC9BD-183C-44BD-BD6F-CB624B00D47C}" srcOrd="4" destOrd="0" parTransId="{CEE67DE2-A991-45F1-A8EB-6302D52786FA}" sibTransId="{E018708C-47E9-4C39-9CFA-B07BB8C06A34}"/>
    <dgm:cxn modelId="{B285AA0B-2DE9-4B51-B143-263DEBA9486E}" srcId="{84BF2375-AC61-4045-84E1-AA2E1A9CAE57}" destId="{8DF876CA-0BCD-48E0-9018-3C039A2350A9}" srcOrd="6" destOrd="0" parTransId="{056857E8-B5AA-4591-9711-14F38A00255D}" sibTransId="{A35A5556-B372-403E-A621-CDC58E8D1BAA}"/>
    <dgm:cxn modelId="{750F1F1F-BDCD-48E2-84E8-A71E6F17AA74}" srcId="{84BF2375-AC61-4045-84E1-AA2E1A9CAE57}" destId="{8D33F2E0-C812-4B58-A4B1-C17820663089}" srcOrd="7" destOrd="0" parTransId="{4D7B0962-7999-4F23-99D2-1A87A4D8D490}" sibTransId="{2EECB97A-3151-40BE-A2AA-AEA9D49191BD}"/>
    <dgm:cxn modelId="{BDED2D24-3B44-4340-B1EF-E0C6F7E12A1C}" type="presOf" srcId="{59CEC9BD-183C-44BD-BD6F-CB624B00D47C}" destId="{544925FD-6D29-CD47-B088-C7EE94A92CF0}" srcOrd="0" destOrd="0" presId="urn:microsoft.com/office/officeart/2005/8/layout/default"/>
    <dgm:cxn modelId="{D39B9C34-0FBD-4FB8-8138-A22D31A9AEC9}" srcId="{84BF2375-AC61-4045-84E1-AA2E1A9CAE57}" destId="{0AB6D17C-9FBE-46C1-9174-A0B6CA2FD54E}" srcOrd="1" destOrd="0" parTransId="{0F564F48-FBD5-4E84-B08A-E2616A7953BE}" sibTransId="{D7EAD40E-83AB-4B2D-A606-8B836A662C5A}"/>
    <dgm:cxn modelId="{2B09CD89-D66F-5A48-878B-CD0B1B5A07D2}" type="presOf" srcId="{8D33F2E0-C812-4B58-A4B1-C17820663089}" destId="{23C6D417-81A1-8C44-8A5A-C111F8B33271}" srcOrd="0" destOrd="0" presId="urn:microsoft.com/office/officeart/2005/8/layout/default"/>
    <dgm:cxn modelId="{6C02508F-E050-4AFF-BB4B-AF28EEDBC1C5}" srcId="{84BF2375-AC61-4045-84E1-AA2E1A9CAE57}" destId="{04B360D9-7240-4A00-BFC0-1AD5AE58FDAB}" srcOrd="8" destOrd="0" parTransId="{A861B54B-0123-4348-AFD2-40E6D96D31B6}" sibTransId="{E0DA1549-E459-4BC6-A777-FD1DF944E2B4}"/>
    <dgm:cxn modelId="{81F82390-1938-E54E-8AC0-77D28EC8CEC6}" type="presOf" srcId="{A872FD96-9C00-41A7-80E4-6A6CBAD57748}" destId="{EF92593E-7C32-1840-93DE-0B42B9B1E6B6}" srcOrd="0" destOrd="0" presId="urn:microsoft.com/office/officeart/2005/8/layout/default"/>
    <dgm:cxn modelId="{BA35AC98-FF5E-4D9B-8751-D7C3EDED20DB}" srcId="{84BF2375-AC61-4045-84E1-AA2E1A9CAE57}" destId="{FFDBA3EC-99EA-4A80-BF0F-62B2478C230D}" srcOrd="5" destOrd="0" parTransId="{891C7B56-D359-4943-B5DE-CF3477A2E585}" sibTransId="{21E95747-07CF-4EFF-B3A0-013F6CC75A22}"/>
    <dgm:cxn modelId="{DA7009B7-8311-DA4D-8B5B-DE80DA9708D2}" type="presOf" srcId="{FFDBA3EC-99EA-4A80-BF0F-62B2478C230D}" destId="{74BC6548-303E-EF48-9F72-D730E67D1CA2}" srcOrd="0" destOrd="0" presId="urn:microsoft.com/office/officeart/2005/8/layout/default"/>
    <dgm:cxn modelId="{6C4823BA-26AE-5541-881C-77B469E2A6B0}" type="presOf" srcId="{0AB6D17C-9FBE-46C1-9174-A0B6CA2FD54E}" destId="{366C22DD-4202-9943-AAA3-4DAE0508AD82}" srcOrd="0" destOrd="0" presId="urn:microsoft.com/office/officeart/2005/8/layout/default"/>
    <dgm:cxn modelId="{5410CDC9-2A2A-4DFD-A7D7-8FB963AD6755}" srcId="{84BF2375-AC61-4045-84E1-AA2E1A9CAE57}" destId="{0D8FB4FC-A4FC-4359-8B4B-859DC51D983F}" srcOrd="3" destOrd="0" parTransId="{4DA65869-C202-40BC-89CA-A23216EC0CA5}" sibTransId="{D70FCA2C-3B10-4E2C-966E-32B25FCC73F0}"/>
    <dgm:cxn modelId="{B56E54D0-7CCA-194C-A3F4-3BE27121EB91}" type="presOf" srcId="{04B360D9-7240-4A00-BFC0-1AD5AE58FDAB}" destId="{465D8D18-998A-BC42-B017-4C4E77656881}" srcOrd="0" destOrd="0" presId="urn:microsoft.com/office/officeart/2005/8/layout/default"/>
    <dgm:cxn modelId="{CF3D03D1-E672-5E47-B3A3-58AF3BF5DFA2}" type="presOf" srcId="{597D0297-5188-48F3-844E-A73AFAFEB233}" destId="{BE8BEF81-C48A-054E-B326-D169EA31F4E4}" srcOrd="0" destOrd="0" presId="urn:microsoft.com/office/officeart/2005/8/layout/default"/>
    <dgm:cxn modelId="{76DDA6D5-31FE-5245-86C8-1BD0F433C9E4}" type="presOf" srcId="{8DF876CA-0BCD-48E0-9018-3C039A2350A9}" destId="{3868A6D5-920B-8240-9A66-93C873FEAA7C}" srcOrd="0" destOrd="0" presId="urn:microsoft.com/office/officeart/2005/8/layout/default"/>
    <dgm:cxn modelId="{425CAAD5-BE37-434D-AF72-4725B75EE1B0}" type="presOf" srcId="{0D8FB4FC-A4FC-4359-8B4B-859DC51D983F}" destId="{982EC19C-32EB-8D45-9DCF-9EA944969A19}" srcOrd="0" destOrd="0" presId="urn:microsoft.com/office/officeart/2005/8/layout/default"/>
    <dgm:cxn modelId="{C34965E1-153A-6A4F-9162-5B8F552C33CA}" type="presOf" srcId="{84BF2375-AC61-4045-84E1-AA2E1A9CAE57}" destId="{431B7CA0-30FB-2F41-946D-503C6713C575}" srcOrd="0" destOrd="0" presId="urn:microsoft.com/office/officeart/2005/8/layout/default"/>
    <dgm:cxn modelId="{CB17C7F8-D8F1-4318-9E17-D9C99B0F1AD7}" srcId="{84BF2375-AC61-4045-84E1-AA2E1A9CAE57}" destId="{A872FD96-9C00-41A7-80E4-6A6CBAD57748}" srcOrd="2" destOrd="0" parTransId="{DCFE298B-B575-4C88-9286-50642AE4223B}" sibTransId="{E02701DA-11E5-4CF1-9984-AB1E31E6263C}"/>
    <dgm:cxn modelId="{DD2FF0F8-861E-4A0A-A25B-0519CA97C2BE}" srcId="{84BF2375-AC61-4045-84E1-AA2E1A9CAE57}" destId="{597D0297-5188-48F3-844E-A73AFAFEB233}" srcOrd="0" destOrd="0" parTransId="{60C3C91D-A8BA-481C-AAB7-C2C4315CB01D}" sibTransId="{3C08F113-1947-4E6F-B728-A3BFDD1513CC}"/>
    <dgm:cxn modelId="{26A13831-77E0-6F4C-961B-6C67FF10435A}" type="presParOf" srcId="{431B7CA0-30FB-2F41-946D-503C6713C575}" destId="{BE8BEF81-C48A-054E-B326-D169EA31F4E4}" srcOrd="0" destOrd="0" presId="urn:microsoft.com/office/officeart/2005/8/layout/default"/>
    <dgm:cxn modelId="{8AB2EA8E-CB2B-9B44-8B19-4DBEB6442DD1}" type="presParOf" srcId="{431B7CA0-30FB-2F41-946D-503C6713C575}" destId="{D685145E-E4B8-7740-8366-9A46B8B606BB}" srcOrd="1" destOrd="0" presId="urn:microsoft.com/office/officeart/2005/8/layout/default"/>
    <dgm:cxn modelId="{5EA9367B-86C7-8943-8BB7-E2EEFDF455AC}" type="presParOf" srcId="{431B7CA0-30FB-2F41-946D-503C6713C575}" destId="{366C22DD-4202-9943-AAA3-4DAE0508AD82}" srcOrd="2" destOrd="0" presId="urn:microsoft.com/office/officeart/2005/8/layout/default"/>
    <dgm:cxn modelId="{702EE78C-45F9-204F-BF19-9E9B5C982C8D}" type="presParOf" srcId="{431B7CA0-30FB-2F41-946D-503C6713C575}" destId="{49CA18DB-6E38-B24C-9875-8DF37F1C67FE}" srcOrd="3" destOrd="0" presId="urn:microsoft.com/office/officeart/2005/8/layout/default"/>
    <dgm:cxn modelId="{017890CA-2D7D-5442-BA8B-09C15D305131}" type="presParOf" srcId="{431B7CA0-30FB-2F41-946D-503C6713C575}" destId="{EF92593E-7C32-1840-93DE-0B42B9B1E6B6}" srcOrd="4" destOrd="0" presId="urn:microsoft.com/office/officeart/2005/8/layout/default"/>
    <dgm:cxn modelId="{87B293AA-6A8E-3940-9915-3CD7D5EC167B}" type="presParOf" srcId="{431B7CA0-30FB-2F41-946D-503C6713C575}" destId="{0F2C7DC9-4F1C-284F-901E-FD8478909918}" srcOrd="5" destOrd="0" presId="urn:microsoft.com/office/officeart/2005/8/layout/default"/>
    <dgm:cxn modelId="{201DE0A3-A4A9-D54F-965F-3A638FA9B29D}" type="presParOf" srcId="{431B7CA0-30FB-2F41-946D-503C6713C575}" destId="{982EC19C-32EB-8D45-9DCF-9EA944969A19}" srcOrd="6" destOrd="0" presId="urn:microsoft.com/office/officeart/2005/8/layout/default"/>
    <dgm:cxn modelId="{C14A4003-2184-574A-8611-CEDBB860F117}" type="presParOf" srcId="{431B7CA0-30FB-2F41-946D-503C6713C575}" destId="{2DDA44F4-0212-A44A-B846-DFE0F5CE9DB3}" srcOrd="7" destOrd="0" presId="urn:microsoft.com/office/officeart/2005/8/layout/default"/>
    <dgm:cxn modelId="{EF2F0C9D-C3F3-4A4E-801C-916695DA67D3}" type="presParOf" srcId="{431B7CA0-30FB-2F41-946D-503C6713C575}" destId="{544925FD-6D29-CD47-B088-C7EE94A92CF0}" srcOrd="8" destOrd="0" presId="urn:microsoft.com/office/officeart/2005/8/layout/default"/>
    <dgm:cxn modelId="{331B4429-BDCF-9240-8757-A9355805AF5B}" type="presParOf" srcId="{431B7CA0-30FB-2F41-946D-503C6713C575}" destId="{4B76B05C-C682-4E46-92B1-8C8C7A2A05F2}" srcOrd="9" destOrd="0" presId="urn:microsoft.com/office/officeart/2005/8/layout/default"/>
    <dgm:cxn modelId="{0C6013FB-4B58-4B4F-A917-6DAF4DF7CDDD}" type="presParOf" srcId="{431B7CA0-30FB-2F41-946D-503C6713C575}" destId="{74BC6548-303E-EF48-9F72-D730E67D1CA2}" srcOrd="10" destOrd="0" presId="urn:microsoft.com/office/officeart/2005/8/layout/default"/>
    <dgm:cxn modelId="{6599DF0C-D9BE-7449-A436-1095B8D0B6DA}" type="presParOf" srcId="{431B7CA0-30FB-2F41-946D-503C6713C575}" destId="{1564EF80-8677-7E40-A0FE-BFCEAB84C9D4}" srcOrd="11" destOrd="0" presId="urn:microsoft.com/office/officeart/2005/8/layout/default"/>
    <dgm:cxn modelId="{589EF721-6AE5-E94F-BC67-DBB0A1D7C790}" type="presParOf" srcId="{431B7CA0-30FB-2F41-946D-503C6713C575}" destId="{3868A6D5-920B-8240-9A66-93C873FEAA7C}" srcOrd="12" destOrd="0" presId="urn:microsoft.com/office/officeart/2005/8/layout/default"/>
    <dgm:cxn modelId="{07C8F4A1-81EC-9C44-9639-9F7375F04997}" type="presParOf" srcId="{431B7CA0-30FB-2F41-946D-503C6713C575}" destId="{5461E520-B4A0-C54F-BD88-A7A09BB8C20B}" srcOrd="13" destOrd="0" presId="urn:microsoft.com/office/officeart/2005/8/layout/default"/>
    <dgm:cxn modelId="{B561626E-A4A2-4E4A-8B1E-D3D817435A7E}" type="presParOf" srcId="{431B7CA0-30FB-2F41-946D-503C6713C575}" destId="{23C6D417-81A1-8C44-8A5A-C111F8B33271}" srcOrd="14" destOrd="0" presId="urn:microsoft.com/office/officeart/2005/8/layout/default"/>
    <dgm:cxn modelId="{D208D2C9-58A6-E74D-9032-534B08E349F4}" type="presParOf" srcId="{431B7CA0-30FB-2F41-946D-503C6713C575}" destId="{2B25107A-4A28-D84C-AD4F-B6CB97C9F217}" srcOrd="15" destOrd="0" presId="urn:microsoft.com/office/officeart/2005/8/layout/default"/>
    <dgm:cxn modelId="{FC835944-DA31-2A4D-9797-0C035B4096FA}" type="presParOf" srcId="{431B7CA0-30FB-2F41-946D-503C6713C575}" destId="{465D8D18-998A-BC42-B017-4C4E77656881}"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67E830-64B7-4B5C-807E-73C2730C833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4D39B269-CF14-4D8C-8903-17E82E59DB51}">
      <dgm:prSet/>
      <dgm:spPr/>
      <dgm:t>
        <a:bodyPr/>
        <a:lstStyle/>
        <a:p>
          <a:r>
            <a:rPr lang="en-IN" b="0" i="0"/>
            <a:t>Learn the risk factors for suicide.</a:t>
          </a:r>
          <a:endParaRPr lang="en-US"/>
        </a:p>
      </dgm:t>
    </dgm:pt>
    <dgm:pt modelId="{D81A8F7F-CC1A-415B-B238-A8826C931FB1}" type="parTrans" cxnId="{E425D008-929B-48FB-8AF1-7CFE61C08899}">
      <dgm:prSet/>
      <dgm:spPr/>
      <dgm:t>
        <a:bodyPr/>
        <a:lstStyle/>
        <a:p>
          <a:endParaRPr lang="en-US"/>
        </a:p>
      </dgm:t>
    </dgm:pt>
    <dgm:pt modelId="{30075F95-E2C9-42E1-B9FB-E01E26E58B40}" type="sibTrans" cxnId="{E425D008-929B-48FB-8AF1-7CFE61C08899}">
      <dgm:prSet/>
      <dgm:spPr/>
      <dgm:t>
        <a:bodyPr/>
        <a:lstStyle/>
        <a:p>
          <a:endParaRPr lang="en-US"/>
        </a:p>
      </dgm:t>
    </dgm:pt>
    <dgm:pt modelId="{1DC7450E-7CD1-4359-8E82-3FC2DB247422}">
      <dgm:prSet/>
      <dgm:spPr/>
      <dgm:t>
        <a:bodyPr/>
        <a:lstStyle/>
        <a:p>
          <a:r>
            <a:rPr lang="en-IN" b="0" i="0"/>
            <a:t>Be alert to the signs of depression and other mental health conditions.</a:t>
          </a:r>
          <a:endParaRPr lang="en-US"/>
        </a:p>
      </dgm:t>
    </dgm:pt>
    <dgm:pt modelId="{ED3D12E6-080A-42E3-80C5-D516F364C240}" type="parTrans" cxnId="{2CB36E37-B132-4AF3-BF42-E428C1873B1E}">
      <dgm:prSet/>
      <dgm:spPr/>
      <dgm:t>
        <a:bodyPr/>
        <a:lstStyle/>
        <a:p>
          <a:endParaRPr lang="en-US"/>
        </a:p>
      </dgm:t>
    </dgm:pt>
    <dgm:pt modelId="{58161B4F-1CAD-4BC4-93C8-9449D4318E20}" type="sibTrans" cxnId="{2CB36E37-B132-4AF3-BF42-E428C1873B1E}">
      <dgm:prSet/>
      <dgm:spPr/>
      <dgm:t>
        <a:bodyPr/>
        <a:lstStyle/>
        <a:p>
          <a:endParaRPr lang="en-US"/>
        </a:p>
      </dgm:t>
    </dgm:pt>
    <dgm:pt modelId="{EA4A8886-1FB6-452E-A597-EA5A4207C989}">
      <dgm:prSet/>
      <dgm:spPr/>
      <dgm:t>
        <a:bodyPr/>
        <a:lstStyle/>
        <a:p>
          <a:r>
            <a:rPr lang="en-IN" b="0" i="0"/>
            <a:t>Recognize suicide warning signs.</a:t>
          </a:r>
          <a:endParaRPr lang="en-US"/>
        </a:p>
      </dgm:t>
    </dgm:pt>
    <dgm:pt modelId="{07A0775D-9E38-4080-A257-29F2F7097467}" type="parTrans" cxnId="{62C9CF2D-D823-4951-91A2-64526C622059}">
      <dgm:prSet/>
      <dgm:spPr/>
      <dgm:t>
        <a:bodyPr/>
        <a:lstStyle/>
        <a:p>
          <a:endParaRPr lang="en-US"/>
        </a:p>
      </dgm:t>
    </dgm:pt>
    <dgm:pt modelId="{EFE9B002-D863-43A8-B4EF-FAC6A0FCBD5D}" type="sibTrans" cxnId="{62C9CF2D-D823-4951-91A2-64526C622059}">
      <dgm:prSet/>
      <dgm:spPr/>
      <dgm:t>
        <a:bodyPr/>
        <a:lstStyle/>
        <a:p>
          <a:endParaRPr lang="en-US"/>
        </a:p>
      </dgm:t>
    </dgm:pt>
    <dgm:pt modelId="{62B8FA61-74C8-4A41-B994-9563DE0C6BC1}">
      <dgm:prSet/>
      <dgm:spPr/>
      <dgm:t>
        <a:bodyPr/>
        <a:lstStyle/>
        <a:p>
          <a:r>
            <a:rPr lang="en-IN" b="0" i="0"/>
            <a:t>Provide caring support.</a:t>
          </a:r>
          <a:endParaRPr lang="en-US"/>
        </a:p>
      </dgm:t>
    </dgm:pt>
    <dgm:pt modelId="{EC7F3C2D-64D3-4B7D-AF1E-7B65340A5798}" type="parTrans" cxnId="{469566D9-960A-44D2-914A-A8AE5C0E0E42}">
      <dgm:prSet/>
      <dgm:spPr/>
      <dgm:t>
        <a:bodyPr/>
        <a:lstStyle/>
        <a:p>
          <a:endParaRPr lang="en-US"/>
        </a:p>
      </dgm:t>
    </dgm:pt>
    <dgm:pt modelId="{1A9B964E-3358-4C8E-9130-22C498893619}" type="sibTrans" cxnId="{469566D9-960A-44D2-914A-A8AE5C0E0E42}">
      <dgm:prSet/>
      <dgm:spPr/>
      <dgm:t>
        <a:bodyPr/>
        <a:lstStyle/>
        <a:p>
          <a:endParaRPr lang="en-US"/>
        </a:p>
      </dgm:t>
    </dgm:pt>
    <dgm:pt modelId="{4182855E-B855-4B77-8026-20E8B64773F1}">
      <dgm:prSet/>
      <dgm:spPr/>
      <dgm:t>
        <a:bodyPr/>
        <a:lstStyle/>
        <a:p>
          <a:r>
            <a:rPr lang="en-IN" b="0" i="0"/>
            <a:t>Ask directly if the person has considered hurting themselves.</a:t>
          </a:r>
          <a:endParaRPr lang="en-US"/>
        </a:p>
      </dgm:t>
    </dgm:pt>
    <dgm:pt modelId="{63DA5AFE-608C-47FE-9BB1-4D40EB905126}" type="parTrans" cxnId="{1A47B5AC-68B5-42C8-8D35-3364729FC003}">
      <dgm:prSet/>
      <dgm:spPr/>
      <dgm:t>
        <a:bodyPr/>
        <a:lstStyle/>
        <a:p>
          <a:endParaRPr lang="en-US"/>
        </a:p>
      </dgm:t>
    </dgm:pt>
    <dgm:pt modelId="{1708717D-8761-4737-8AE2-54FD699ED0D5}" type="sibTrans" cxnId="{1A47B5AC-68B5-42C8-8D35-3364729FC003}">
      <dgm:prSet/>
      <dgm:spPr/>
      <dgm:t>
        <a:bodyPr/>
        <a:lstStyle/>
        <a:p>
          <a:endParaRPr lang="en-US"/>
        </a:p>
      </dgm:t>
    </dgm:pt>
    <dgm:pt modelId="{28F79DEB-3348-4955-8AD4-833E5F8A798A}">
      <dgm:prSet/>
      <dgm:spPr/>
      <dgm:t>
        <a:bodyPr/>
        <a:lstStyle/>
        <a:p>
          <a:r>
            <a:rPr lang="en-IN" b="0" i="0"/>
            <a:t>People who receive support from caring friends and family and who have access to mental health services are less likely to act on their suicidal impulses than are those who are isolated from support.</a:t>
          </a:r>
          <a:endParaRPr lang="en-US"/>
        </a:p>
      </dgm:t>
    </dgm:pt>
    <dgm:pt modelId="{9E9E26E5-5846-4C03-BCBC-2F46316D09D9}" type="parTrans" cxnId="{AB2FEE59-ADF7-4F98-A0DF-1F621F2FB1CF}">
      <dgm:prSet/>
      <dgm:spPr/>
      <dgm:t>
        <a:bodyPr/>
        <a:lstStyle/>
        <a:p>
          <a:endParaRPr lang="en-US"/>
        </a:p>
      </dgm:t>
    </dgm:pt>
    <dgm:pt modelId="{32D1D0DB-29C0-49B0-B2B9-C3F90191153D}" type="sibTrans" cxnId="{AB2FEE59-ADF7-4F98-A0DF-1F621F2FB1CF}">
      <dgm:prSet/>
      <dgm:spPr/>
      <dgm:t>
        <a:bodyPr/>
        <a:lstStyle/>
        <a:p>
          <a:endParaRPr lang="en-US"/>
        </a:p>
      </dgm:t>
    </dgm:pt>
    <dgm:pt modelId="{90465633-F804-3D4F-B9CC-4797AB59001E}" type="pres">
      <dgm:prSet presAssocID="{6B67E830-64B7-4B5C-807E-73C2730C8337}" presName="diagram" presStyleCnt="0">
        <dgm:presLayoutVars>
          <dgm:dir/>
          <dgm:resizeHandles val="exact"/>
        </dgm:presLayoutVars>
      </dgm:prSet>
      <dgm:spPr/>
    </dgm:pt>
    <dgm:pt modelId="{29D296CA-4B39-4944-87E7-E086C7F90D1B}" type="pres">
      <dgm:prSet presAssocID="{4D39B269-CF14-4D8C-8903-17E82E59DB51}" presName="node" presStyleLbl="node1" presStyleIdx="0" presStyleCnt="6">
        <dgm:presLayoutVars>
          <dgm:bulletEnabled val="1"/>
        </dgm:presLayoutVars>
      </dgm:prSet>
      <dgm:spPr/>
    </dgm:pt>
    <dgm:pt modelId="{50955F5D-7F2A-434F-9423-68E72E8E63A3}" type="pres">
      <dgm:prSet presAssocID="{30075F95-E2C9-42E1-B9FB-E01E26E58B40}" presName="sibTrans" presStyleCnt="0"/>
      <dgm:spPr/>
    </dgm:pt>
    <dgm:pt modelId="{9A7D4972-8C0F-6646-8D4B-0A45237C803D}" type="pres">
      <dgm:prSet presAssocID="{1DC7450E-7CD1-4359-8E82-3FC2DB247422}" presName="node" presStyleLbl="node1" presStyleIdx="1" presStyleCnt="6">
        <dgm:presLayoutVars>
          <dgm:bulletEnabled val="1"/>
        </dgm:presLayoutVars>
      </dgm:prSet>
      <dgm:spPr/>
    </dgm:pt>
    <dgm:pt modelId="{59E25AA3-48DD-CC45-88C7-DA5650BD1821}" type="pres">
      <dgm:prSet presAssocID="{58161B4F-1CAD-4BC4-93C8-9449D4318E20}" presName="sibTrans" presStyleCnt="0"/>
      <dgm:spPr/>
    </dgm:pt>
    <dgm:pt modelId="{E99C9BA2-D3CD-8943-BC2C-634EC30906D0}" type="pres">
      <dgm:prSet presAssocID="{EA4A8886-1FB6-452E-A597-EA5A4207C989}" presName="node" presStyleLbl="node1" presStyleIdx="2" presStyleCnt="6">
        <dgm:presLayoutVars>
          <dgm:bulletEnabled val="1"/>
        </dgm:presLayoutVars>
      </dgm:prSet>
      <dgm:spPr/>
    </dgm:pt>
    <dgm:pt modelId="{65F3E0BC-8FC1-1B4E-91E6-88D9FE86F0AA}" type="pres">
      <dgm:prSet presAssocID="{EFE9B002-D863-43A8-B4EF-FAC6A0FCBD5D}" presName="sibTrans" presStyleCnt="0"/>
      <dgm:spPr/>
    </dgm:pt>
    <dgm:pt modelId="{848AB9C2-BBCD-D24B-96C5-654FDFD8FCF5}" type="pres">
      <dgm:prSet presAssocID="{62B8FA61-74C8-4A41-B994-9563DE0C6BC1}" presName="node" presStyleLbl="node1" presStyleIdx="3" presStyleCnt="6">
        <dgm:presLayoutVars>
          <dgm:bulletEnabled val="1"/>
        </dgm:presLayoutVars>
      </dgm:prSet>
      <dgm:spPr/>
    </dgm:pt>
    <dgm:pt modelId="{72E16236-2BC4-0446-9E06-C2893360B6FC}" type="pres">
      <dgm:prSet presAssocID="{1A9B964E-3358-4C8E-9130-22C498893619}" presName="sibTrans" presStyleCnt="0"/>
      <dgm:spPr/>
    </dgm:pt>
    <dgm:pt modelId="{590B7EF4-AD3D-1E4E-BD10-76D4562AFB29}" type="pres">
      <dgm:prSet presAssocID="{4182855E-B855-4B77-8026-20E8B64773F1}" presName="node" presStyleLbl="node1" presStyleIdx="4" presStyleCnt="6">
        <dgm:presLayoutVars>
          <dgm:bulletEnabled val="1"/>
        </dgm:presLayoutVars>
      </dgm:prSet>
      <dgm:spPr/>
    </dgm:pt>
    <dgm:pt modelId="{7AF03820-A238-BD42-9ABA-2BC80A7516F5}" type="pres">
      <dgm:prSet presAssocID="{1708717D-8761-4737-8AE2-54FD699ED0D5}" presName="sibTrans" presStyleCnt="0"/>
      <dgm:spPr/>
    </dgm:pt>
    <dgm:pt modelId="{AD32D2EE-330B-E842-9782-23B1AC66B0B3}" type="pres">
      <dgm:prSet presAssocID="{28F79DEB-3348-4955-8AD4-833E5F8A798A}" presName="node" presStyleLbl="node1" presStyleIdx="5" presStyleCnt="6">
        <dgm:presLayoutVars>
          <dgm:bulletEnabled val="1"/>
        </dgm:presLayoutVars>
      </dgm:prSet>
      <dgm:spPr/>
    </dgm:pt>
  </dgm:ptLst>
  <dgm:cxnLst>
    <dgm:cxn modelId="{E425D008-929B-48FB-8AF1-7CFE61C08899}" srcId="{6B67E830-64B7-4B5C-807E-73C2730C8337}" destId="{4D39B269-CF14-4D8C-8903-17E82E59DB51}" srcOrd="0" destOrd="0" parTransId="{D81A8F7F-CC1A-415B-B238-A8826C931FB1}" sibTransId="{30075F95-E2C9-42E1-B9FB-E01E26E58B40}"/>
    <dgm:cxn modelId="{94608921-F9AC-5941-8C09-876690D28C3E}" type="presOf" srcId="{28F79DEB-3348-4955-8AD4-833E5F8A798A}" destId="{AD32D2EE-330B-E842-9782-23B1AC66B0B3}" srcOrd="0" destOrd="0" presId="urn:microsoft.com/office/officeart/2005/8/layout/default"/>
    <dgm:cxn modelId="{62C9CF2D-D823-4951-91A2-64526C622059}" srcId="{6B67E830-64B7-4B5C-807E-73C2730C8337}" destId="{EA4A8886-1FB6-452E-A597-EA5A4207C989}" srcOrd="2" destOrd="0" parTransId="{07A0775D-9E38-4080-A257-29F2F7097467}" sibTransId="{EFE9B002-D863-43A8-B4EF-FAC6A0FCBD5D}"/>
    <dgm:cxn modelId="{BBCBB532-5970-F143-B8F3-DE667563D7F6}" type="presOf" srcId="{62B8FA61-74C8-4A41-B994-9563DE0C6BC1}" destId="{848AB9C2-BBCD-D24B-96C5-654FDFD8FCF5}" srcOrd="0" destOrd="0" presId="urn:microsoft.com/office/officeart/2005/8/layout/default"/>
    <dgm:cxn modelId="{2CB36E37-B132-4AF3-BF42-E428C1873B1E}" srcId="{6B67E830-64B7-4B5C-807E-73C2730C8337}" destId="{1DC7450E-7CD1-4359-8E82-3FC2DB247422}" srcOrd="1" destOrd="0" parTransId="{ED3D12E6-080A-42E3-80C5-D516F364C240}" sibTransId="{58161B4F-1CAD-4BC4-93C8-9449D4318E20}"/>
    <dgm:cxn modelId="{FBD5AF47-5AD3-6B41-9396-E4C5FEBD07BF}" type="presOf" srcId="{6B67E830-64B7-4B5C-807E-73C2730C8337}" destId="{90465633-F804-3D4F-B9CC-4797AB59001E}" srcOrd="0" destOrd="0" presId="urn:microsoft.com/office/officeart/2005/8/layout/default"/>
    <dgm:cxn modelId="{AB2FEE59-ADF7-4F98-A0DF-1F621F2FB1CF}" srcId="{6B67E830-64B7-4B5C-807E-73C2730C8337}" destId="{28F79DEB-3348-4955-8AD4-833E5F8A798A}" srcOrd="5" destOrd="0" parTransId="{9E9E26E5-5846-4C03-BCBC-2F46316D09D9}" sibTransId="{32D1D0DB-29C0-49B0-B2B9-C3F90191153D}"/>
    <dgm:cxn modelId="{4BCAE869-5631-E349-9B5B-017E14170A4F}" type="presOf" srcId="{1DC7450E-7CD1-4359-8E82-3FC2DB247422}" destId="{9A7D4972-8C0F-6646-8D4B-0A45237C803D}" srcOrd="0" destOrd="0" presId="urn:microsoft.com/office/officeart/2005/8/layout/default"/>
    <dgm:cxn modelId="{1A47B5AC-68B5-42C8-8D35-3364729FC003}" srcId="{6B67E830-64B7-4B5C-807E-73C2730C8337}" destId="{4182855E-B855-4B77-8026-20E8B64773F1}" srcOrd="4" destOrd="0" parTransId="{63DA5AFE-608C-47FE-9BB1-4D40EB905126}" sibTransId="{1708717D-8761-4737-8AE2-54FD699ED0D5}"/>
    <dgm:cxn modelId="{469566D9-960A-44D2-914A-A8AE5C0E0E42}" srcId="{6B67E830-64B7-4B5C-807E-73C2730C8337}" destId="{62B8FA61-74C8-4A41-B994-9563DE0C6BC1}" srcOrd="3" destOrd="0" parTransId="{EC7F3C2D-64D3-4B7D-AF1E-7B65340A5798}" sibTransId="{1A9B964E-3358-4C8E-9130-22C498893619}"/>
    <dgm:cxn modelId="{CEB557E8-9989-8A44-9D3E-997C6032643F}" type="presOf" srcId="{4D39B269-CF14-4D8C-8903-17E82E59DB51}" destId="{29D296CA-4B39-4944-87E7-E086C7F90D1B}" srcOrd="0" destOrd="0" presId="urn:microsoft.com/office/officeart/2005/8/layout/default"/>
    <dgm:cxn modelId="{40FFE7E8-78A0-A949-9807-21D12265084A}" type="presOf" srcId="{4182855E-B855-4B77-8026-20E8B64773F1}" destId="{590B7EF4-AD3D-1E4E-BD10-76D4562AFB29}" srcOrd="0" destOrd="0" presId="urn:microsoft.com/office/officeart/2005/8/layout/default"/>
    <dgm:cxn modelId="{448E85FA-0BAC-0748-9C35-FDA0A4C4EBFF}" type="presOf" srcId="{EA4A8886-1FB6-452E-A597-EA5A4207C989}" destId="{E99C9BA2-D3CD-8943-BC2C-634EC30906D0}" srcOrd="0" destOrd="0" presId="urn:microsoft.com/office/officeart/2005/8/layout/default"/>
    <dgm:cxn modelId="{24CDD829-1BAB-974D-8BD2-D24E017E313C}" type="presParOf" srcId="{90465633-F804-3D4F-B9CC-4797AB59001E}" destId="{29D296CA-4B39-4944-87E7-E086C7F90D1B}" srcOrd="0" destOrd="0" presId="urn:microsoft.com/office/officeart/2005/8/layout/default"/>
    <dgm:cxn modelId="{8CA8F310-681C-074D-99BC-DAD35F5BEE1A}" type="presParOf" srcId="{90465633-F804-3D4F-B9CC-4797AB59001E}" destId="{50955F5D-7F2A-434F-9423-68E72E8E63A3}" srcOrd="1" destOrd="0" presId="urn:microsoft.com/office/officeart/2005/8/layout/default"/>
    <dgm:cxn modelId="{23A126D1-0E88-BC41-82B8-01BA7CB47FA4}" type="presParOf" srcId="{90465633-F804-3D4F-B9CC-4797AB59001E}" destId="{9A7D4972-8C0F-6646-8D4B-0A45237C803D}" srcOrd="2" destOrd="0" presId="urn:microsoft.com/office/officeart/2005/8/layout/default"/>
    <dgm:cxn modelId="{3FF968A4-4146-CD4B-8C31-186174113897}" type="presParOf" srcId="{90465633-F804-3D4F-B9CC-4797AB59001E}" destId="{59E25AA3-48DD-CC45-88C7-DA5650BD1821}" srcOrd="3" destOrd="0" presId="urn:microsoft.com/office/officeart/2005/8/layout/default"/>
    <dgm:cxn modelId="{5555A40D-2A50-C84B-9C36-DD77A2FE94C3}" type="presParOf" srcId="{90465633-F804-3D4F-B9CC-4797AB59001E}" destId="{E99C9BA2-D3CD-8943-BC2C-634EC30906D0}" srcOrd="4" destOrd="0" presId="urn:microsoft.com/office/officeart/2005/8/layout/default"/>
    <dgm:cxn modelId="{4079207E-67FA-AA41-97C9-02431BB54407}" type="presParOf" srcId="{90465633-F804-3D4F-B9CC-4797AB59001E}" destId="{65F3E0BC-8FC1-1B4E-91E6-88D9FE86F0AA}" srcOrd="5" destOrd="0" presId="urn:microsoft.com/office/officeart/2005/8/layout/default"/>
    <dgm:cxn modelId="{FF7496CB-3129-3B46-B562-946D949DB3ED}" type="presParOf" srcId="{90465633-F804-3D4F-B9CC-4797AB59001E}" destId="{848AB9C2-BBCD-D24B-96C5-654FDFD8FCF5}" srcOrd="6" destOrd="0" presId="urn:microsoft.com/office/officeart/2005/8/layout/default"/>
    <dgm:cxn modelId="{8908D08D-78BB-6043-B4C6-5C0108956D29}" type="presParOf" srcId="{90465633-F804-3D4F-B9CC-4797AB59001E}" destId="{72E16236-2BC4-0446-9E06-C2893360B6FC}" srcOrd="7" destOrd="0" presId="urn:microsoft.com/office/officeart/2005/8/layout/default"/>
    <dgm:cxn modelId="{64EE032B-9E34-3B48-90F4-0F3CF0D27A16}" type="presParOf" srcId="{90465633-F804-3D4F-B9CC-4797AB59001E}" destId="{590B7EF4-AD3D-1E4E-BD10-76D4562AFB29}" srcOrd="8" destOrd="0" presId="urn:microsoft.com/office/officeart/2005/8/layout/default"/>
    <dgm:cxn modelId="{F042F9BE-2816-5A48-9818-DE02EE18218B}" type="presParOf" srcId="{90465633-F804-3D4F-B9CC-4797AB59001E}" destId="{7AF03820-A238-BD42-9ABA-2BC80A7516F5}" srcOrd="9" destOrd="0" presId="urn:microsoft.com/office/officeart/2005/8/layout/default"/>
    <dgm:cxn modelId="{90C4A8BB-5008-7645-9D86-F89439441E27}" type="presParOf" srcId="{90465633-F804-3D4F-B9CC-4797AB59001E}" destId="{AD32D2EE-330B-E842-9782-23B1AC66B0B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BEF81-C48A-054E-B326-D169EA31F4E4}">
      <dsp:nvSpPr>
        <dsp:cNvPr id="0" name=""/>
        <dsp:cNvSpPr/>
      </dsp:nvSpPr>
      <dsp:spPr>
        <a:xfrm>
          <a:off x="3735" y="530214"/>
          <a:ext cx="2022288" cy="121337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Being sad or moody:</a:t>
          </a:r>
          <a:r>
            <a:rPr lang="en-US" sz="1200" b="0" i="0" kern="1200" dirty="0"/>
            <a:t> The person has long-lasting sadness and mood swings. Depression is a major risk factor for suicide.</a:t>
          </a:r>
          <a:endParaRPr lang="en-US" sz="1200" kern="1200" dirty="0"/>
        </a:p>
      </dsp:txBody>
      <dsp:txXfrm>
        <a:off x="3735" y="530214"/>
        <a:ext cx="2022288" cy="1213373"/>
      </dsp:txXfrm>
    </dsp:sp>
    <dsp:sp modelId="{366C22DD-4202-9943-AAA3-4DAE0508AD82}">
      <dsp:nvSpPr>
        <dsp:cNvPr id="0" name=""/>
        <dsp:cNvSpPr/>
      </dsp:nvSpPr>
      <dsp:spPr>
        <a:xfrm>
          <a:off x="2228252" y="530214"/>
          <a:ext cx="2022288" cy="1213373"/>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Sudden calmness:</a:t>
          </a:r>
          <a:r>
            <a:rPr lang="en-US" sz="1200" b="0" i="0" kern="1200" dirty="0"/>
            <a:t> The person suddenly becomes calm after a period of depression or moodiness.</a:t>
          </a:r>
          <a:endParaRPr lang="en-US" sz="1200" kern="1200" dirty="0"/>
        </a:p>
      </dsp:txBody>
      <dsp:txXfrm>
        <a:off x="2228252" y="530214"/>
        <a:ext cx="2022288" cy="1213373"/>
      </dsp:txXfrm>
    </dsp:sp>
    <dsp:sp modelId="{EF92593E-7C32-1840-93DE-0B42B9B1E6B6}">
      <dsp:nvSpPr>
        <dsp:cNvPr id="0" name=""/>
        <dsp:cNvSpPr/>
      </dsp:nvSpPr>
      <dsp:spPr>
        <a:xfrm>
          <a:off x="4452770" y="530214"/>
          <a:ext cx="2022288" cy="1213373"/>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Withdrawing from others:</a:t>
          </a:r>
          <a:r>
            <a:rPr lang="en-US" sz="1200" b="0" i="0" kern="1200" dirty="0"/>
            <a:t> The person chooses to be alone and avoids friends or social activities. They also lose of interest or pleasure in activities they previously enjoyed.</a:t>
          </a:r>
          <a:endParaRPr lang="en-US" sz="1200" kern="1200" dirty="0"/>
        </a:p>
      </dsp:txBody>
      <dsp:txXfrm>
        <a:off x="4452770" y="530214"/>
        <a:ext cx="2022288" cy="1213373"/>
      </dsp:txXfrm>
    </dsp:sp>
    <dsp:sp modelId="{982EC19C-32EB-8D45-9DCF-9EA944969A19}">
      <dsp:nvSpPr>
        <dsp:cNvPr id="0" name=""/>
        <dsp:cNvSpPr/>
      </dsp:nvSpPr>
      <dsp:spPr>
        <a:xfrm>
          <a:off x="6677287" y="530214"/>
          <a:ext cx="2022288" cy="1213373"/>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Changes in personality, appearance, sleep pattern:</a:t>
          </a:r>
          <a:r>
            <a:rPr lang="en-US" sz="1100" b="0" i="0" kern="1200" dirty="0"/>
            <a:t> The person’s attitude or behavior changes, such as speaking or moving with unusual speed or slowness. Also, they suddenly become less concerned about their personal appearance. They sleep much more or much less than typical for that person.</a:t>
          </a:r>
          <a:endParaRPr lang="en-US" sz="1100" kern="1200" dirty="0"/>
        </a:p>
      </dsp:txBody>
      <dsp:txXfrm>
        <a:off x="6677287" y="530214"/>
        <a:ext cx="2022288" cy="1213373"/>
      </dsp:txXfrm>
    </dsp:sp>
    <dsp:sp modelId="{544925FD-6D29-CD47-B088-C7EE94A92CF0}">
      <dsp:nvSpPr>
        <dsp:cNvPr id="0" name=""/>
        <dsp:cNvSpPr/>
      </dsp:nvSpPr>
      <dsp:spPr>
        <a:xfrm>
          <a:off x="8901805" y="530214"/>
          <a:ext cx="2022288" cy="121337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Showing dangerous or self-harmful behavior:</a:t>
          </a:r>
          <a:r>
            <a:rPr lang="en-US" sz="1200" b="0" i="0" kern="1200" dirty="0"/>
            <a:t> The person engages in potentially dangerous behavior, such as driving recklessly, having unsafe sex or increase their use of drugs and/or alcohol.</a:t>
          </a:r>
          <a:endParaRPr lang="en-US" sz="1200" kern="1200" dirty="0"/>
        </a:p>
      </dsp:txBody>
      <dsp:txXfrm>
        <a:off x="8901805" y="530214"/>
        <a:ext cx="2022288" cy="1213373"/>
      </dsp:txXfrm>
    </dsp:sp>
    <dsp:sp modelId="{74BC6548-303E-EF48-9F72-D730E67D1CA2}">
      <dsp:nvSpPr>
        <dsp:cNvPr id="0" name=""/>
        <dsp:cNvSpPr/>
      </dsp:nvSpPr>
      <dsp:spPr>
        <a:xfrm>
          <a:off x="1115993" y="1945816"/>
          <a:ext cx="2022288" cy="1213373"/>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Experiencing recent trauma or life crisis:</a:t>
          </a:r>
          <a:r>
            <a:rPr lang="en-US" sz="1100" b="0" i="0" kern="1200" dirty="0"/>
            <a:t> Examples of crises include the death of a loved one or pet, divorce or break-up of a relationship, diagnosis of a major illness, loss of a job or serious financial problems.</a:t>
          </a:r>
          <a:endParaRPr lang="en-US" sz="1100" kern="1200" dirty="0"/>
        </a:p>
      </dsp:txBody>
      <dsp:txXfrm>
        <a:off x="1115993" y="1945816"/>
        <a:ext cx="2022288" cy="1213373"/>
      </dsp:txXfrm>
    </dsp:sp>
    <dsp:sp modelId="{3868A6D5-920B-8240-9A66-93C873FEAA7C}">
      <dsp:nvSpPr>
        <dsp:cNvPr id="0" name=""/>
        <dsp:cNvSpPr/>
      </dsp:nvSpPr>
      <dsp:spPr>
        <a:xfrm>
          <a:off x="3340511" y="1945816"/>
          <a:ext cx="2022288" cy="1213373"/>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Being in a state of deep despair: </a:t>
          </a:r>
          <a:r>
            <a:rPr lang="en-US" sz="1200" b="0" i="0" kern="1200" dirty="0"/>
            <a:t>The person talks about feeling hopeless, having no reason to live, being a burden to others, feeling trapped or being in severe emotional pain.</a:t>
          </a:r>
          <a:endParaRPr lang="en-US" sz="1200" kern="1200" dirty="0"/>
        </a:p>
      </dsp:txBody>
      <dsp:txXfrm>
        <a:off x="3340511" y="1945816"/>
        <a:ext cx="2022288" cy="1213373"/>
      </dsp:txXfrm>
    </dsp:sp>
    <dsp:sp modelId="{23C6D417-81A1-8C44-8A5A-C111F8B33271}">
      <dsp:nvSpPr>
        <dsp:cNvPr id="0" name=""/>
        <dsp:cNvSpPr/>
      </dsp:nvSpPr>
      <dsp:spPr>
        <a:xfrm>
          <a:off x="5565028" y="1945816"/>
          <a:ext cx="2022288" cy="1213373"/>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dirty="0"/>
            <a:t>Making preparations:</a:t>
          </a:r>
          <a:r>
            <a:rPr lang="en-US" sz="900" b="0" i="0" kern="1200" dirty="0"/>
            <a:t> The person begins to put their personal business in order. This might include visiting friends and family members, giving away personal possessions, making a will and cleaning up their room or home. Often the person will search online for ways to die or buy a gun. Some people will write a note before attempting suicide.</a:t>
          </a:r>
          <a:endParaRPr lang="en-US" sz="900" kern="1200" dirty="0"/>
        </a:p>
      </dsp:txBody>
      <dsp:txXfrm>
        <a:off x="5565028" y="1945816"/>
        <a:ext cx="2022288" cy="1213373"/>
      </dsp:txXfrm>
    </dsp:sp>
    <dsp:sp modelId="{465D8D18-998A-BC42-B017-4C4E77656881}">
      <dsp:nvSpPr>
        <dsp:cNvPr id="0" name=""/>
        <dsp:cNvSpPr/>
      </dsp:nvSpPr>
      <dsp:spPr>
        <a:xfrm>
          <a:off x="7789546" y="1945816"/>
          <a:ext cx="2022288" cy="121337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Threatening suicide or talking about wanting to die:</a:t>
          </a:r>
          <a:r>
            <a:rPr lang="en-US" sz="1100" b="0" i="0" kern="1200" dirty="0"/>
            <a:t> Not everyone who is considering suicide will say so, and not everyone who threatens suicide will follow through with it. However, every threat of suicide should be taken seriously.</a:t>
          </a:r>
          <a:endParaRPr lang="en-US" sz="1100" kern="1200" dirty="0"/>
        </a:p>
      </dsp:txBody>
      <dsp:txXfrm>
        <a:off x="7789546" y="1945816"/>
        <a:ext cx="2022288" cy="12133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296CA-4B39-4944-87E7-E086C7F90D1B}">
      <dsp:nvSpPr>
        <dsp:cNvPr id="0" name=""/>
        <dsp:cNvSpPr/>
      </dsp:nvSpPr>
      <dsp:spPr>
        <a:xfrm>
          <a:off x="402550" y="1992"/>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0" i="0" kern="1200"/>
            <a:t>Learn the risk factors for suicide.</a:t>
          </a:r>
          <a:endParaRPr lang="en-US" sz="1700" kern="1200"/>
        </a:p>
      </dsp:txBody>
      <dsp:txXfrm>
        <a:off x="402550" y="1992"/>
        <a:ext cx="3034531" cy="1820718"/>
      </dsp:txXfrm>
    </dsp:sp>
    <dsp:sp modelId="{9A7D4972-8C0F-6646-8D4B-0A45237C803D}">
      <dsp:nvSpPr>
        <dsp:cNvPr id="0" name=""/>
        <dsp:cNvSpPr/>
      </dsp:nvSpPr>
      <dsp:spPr>
        <a:xfrm>
          <a:off x="3740534" y="1992"/>
          <a:ext cx="3034531" cy="1820718"/>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0" i="0" kern="1200"/>
            <a:t>Be alert to the signs of depression and other mental health conditions.</a:t>
          </a:r>
          <a:endParaRPr lang="en-US" sz="1700" kern="1200"/>
        </a:p>
      </dsp:txBody>
      <dsp:txXfrm>
        <a:off x="3740534" y="1992"/>
        <a:ext cx="3034531" cy="1820718"/>
      </dsp:txXfrm>
    </dsp:sp>
    <dsp:sp modelId="{E99C9BA2-D3CD-8943-BC2C-634EC30906D0}">
      <dsp:nvSpPr>
        <dsp:cNvPr id="0" name=""/>
        <dsp:cNvSpPr/>
      </dsp:nvSpPr>
      <dsp:spPr>
        <a:xfrm>
          <a:off x="7078518" y="1992"/>
          <a:ext cx="3034531" cy="1820718"/>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0" i="0" kern="1200"/>
            <a:t>Recognize suicide warning signs.</a:t>
          </a:r>
          <a:endParaRPr lang="en-US" sz="1700" kern="1200"/>
        </a:p>
      </dsp:txBody>
      <dsp:txXfrm>
        <a:off x="7078518" y="1992"/>
        <a:ext cx="3034531" cy="1820718"/>
      </dsp:txXfrm>
    </dsp:sp>
    <dsp:sp modelId="{848AB9C2-BBCD-D24B-96C5-654FDFD8FCF5}">
      <dsp:nvSpPr>
        <dsp:cNvPr id="0" name=""/>
        <dsp:cNvSpPr/>
      </dsp:nvSpPr>
      <dsp:spPr>
        <a:xfrm>
          <a:off x="402550" y="2126164"/>
          <a:ext cx="3034531" cy="1820718"/>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0" i="0" kern="1200"/>
            <a:t>Provide caring support.</a:t>
          </a:r>
          <a:endParaRPr lang="en-US" sz="1700" kern="1200"/>
        </a:p>
      </dsp:txBody>
      <dsp:txXfrm>
        <a:off x="402550" y="2126164"/>
        <a:ext cx="3034531" cy="1820718"/>
      </dsp:txXfrm>
    </dsp:sp>
    <dsp:sp modelId="{590B7EF4-AD3D-1E4E-BD10-76D4562AFB29}">
      <dsp:nvSpPr>
        <dsp:cNvPr id="0" name=""/>
        <dsp:cNvSpPr/>
      </dsp:nvSpPr>
      <dsp:spPr>
        <a:xfrm>
          <a:off x="3740534" y="2126164"/>
          <a:ext cx="3034531" cy="1820718"/>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0" i="0" kern="1200"/>
            <a:t>Ask directly if the person has considered hurting themselves.</a:t>
          </a:r>
          <a:endParaRPr lang="en-US" sz="1700" kern="1200"/>
        </a:p>
      </dsp:txBody>
      <dsp:txXfrm>
        <a:off x="3740534" y="2126164"/>
        <a:ext cx="3034531" cy="1820718"/>
      </dsp:txXfrm>
    </dsp:sp>
    <dsp:sp modelId="{AD32D2EE-330B-E842-9782-23B1AC66B0B3}">
      <dsp:nvSpPr>
        <dsp:cNvPr id="0" name=""/>
        <dsp:cNvSpPr/>
      </dsp:nvSpPr>
      <dsp:spPr>
        <a:xfrm>
          <a:off x="7078518" y="2126164"/>
          <a:ext cx="3034531" cy="182071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0" i="0" kern="1200"/>
            <a:t>People who receive support from caring friends and family and who have access to mental health services are less likely to act on their suicidal impulses than are those who are isolated from support.</a:t>
          </a:r>
          <a:endParaRPr lang="en-US" sz="1700" kern="1200"/>
        </a:p>
      </dsp:txBody>
      <dsp:txXfrm>
        <a:off x="7078518" y="2126164"/>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25.498"/>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45.745"/>
    </inkml:context>
    <inkml:brush xml:id="br0">
      <inkml:brushProperty name="width" value="0.1" units="cm"/>
      <inkml:brushProperty name="height" value="0.1" units="cm"/>
      <inkml:brushProperty name="color" value="#FFFFFF"/>
    </inkml:brush>
  </inkml:definitions>
  <inkml:trace contextRef="#ctx0" brushRef="#br0">2 98 24575,'13'3'0,"-4"0"0,0-3 0,-2 0 0,-1-3 0,-2 0 0,1-1 0,-4-2 0,2 3 0,-3-3 0,0 0 0,0 5 0,0 7 0,0 1 0,-3 5 0,2-3 0,-4-4 0,4 3 0,-5-5 0,2 1 0,1 2 0,-3-6 0,5 6 0,-4-5 0,4 5 0,-5-6 0,5 6 0,-4-3 0,4 4 0,-2-1 0,0-3 0,3 2 0,-3-1 0,5-1 0,2-9 0,-1 1 0,0-7 0,-3 6 0,0 0 0,0 0 0,3 2 0,-3-1 0,3 1 0,-3-2 0,0 0 0,0-1 0,0 1 0,3-1 0,-2 1 0,2-1 0,-3 1 0,0-1 0,0 1 0,0-1 0,0 1 0,0 0 0,3-1 0,-3 1 0,3-1 0,-3 1 0,0 0 0,0-1 0,-2 4 0,-2 0 0,-2 3 0,0 0 0,3 3 0,0 0 0,0 4 0,2-1 0,-1 0 0,2 0 0,0 1 0,0 3 0,0-3 0,0 3 0,0 0 0,0-3 0,0 3 0,0-4 0,0 1 0,0-1 0,0 1 0,0-1 0,0 0 0,0 1 0,0-1 0,0-3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49.950"/>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50.744"/>
    </inkml:context>
    <inkml:brush xml:id="br0">
      <inkml:brushProperty name="width" value="0.1" units="cm"/>
      <inkml:brushProperty name="height" value="0.1" units="cm"/>
      <inkml:brushProperty name="color" value="#FFFFFF"/>
    </inkml:brush>
  </inkml:definitions>
  <inkml:trace contextRef="#ctx0" brushRef="#br0">0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51.564"/>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53.016"/>
    </inkml:context>
    <inkml:brush xml:id="br0">
      <inkml:brushProperty name="width" value="0.1" units="cm"/>
      <inkml:brushProperty name="height" value="0.1" units="cm"/>
      <inkml:brushProperty name="color" value="#FFFFFF"/>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53.912"/>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54.696"/>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57.173"/>
    </inkml:context>
    <inkml:brush xml:id="br0">
      <inkml:brushProperty name="width" value="0.1" units="cm"/>
      <inkml:brushProperty name="height" value="0.1" units="cm"/>
      <inkml:brushProperty name="color" value="#FFFFFF"/>
    </inkml:brush>
  </inkml:definitions>
  <inkml:trace contextRef="#ctx0" brushRef="#br0">105 0 24575,'-12'0'0,"1"0"0,7 3 0,-1-2 0,2 4 0,-1-2 0,-1 1 0,4 1 0,-5-4 0,3 1 0,-1 1 0,-1-2 0,1 1 0,-2-2 0,3 3 0,-3-2 0,3 4 0,-4-4 0,4 5 0,-3-6 0,5 6 0,-1-3 0,2 3 0,0 0 0,0 0 0,0 0 0,0 0 0,0 0 0,0 0 0,0-1 0,0 1 0,0 0 0,0 0 0,2-3 0,-1-11 0,1 3 0,-2-9 0,0 8 0,0-1 0,0 1 0,0 0 0,0 0 0,0 0 0,0 0 0,0 0 0,0 0 0,3 3 0,-2 0 0,1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59.030"/>
    </inkml:context>
    <inkml:brush xml:id="br0">
      <inkml:brushProperty name="width" value="0.1" units="cm"/>
      <inkml:brushProperty name="height" value="0.1" units="cm"/>
      <inkml:brushProperty name="color" value="#FFFFFF"/>
    </inkml:brush>
  </inkml:definitions>
  <inkml:trace contextRef="#ctx0" brushRef="#br0">0 89 24575,'3'-9'0,"0"0"0,4 5 0,-1-2 0,1 6 0,-4-6 0,3 5 0,-3-2 0,3 3 0,-2-3 0,1 3 0,-1-3 0,2 3 0,0 0 0,0 0 0,0 0 0,0 0 0,0-3 0,0 3 0,0-3 0,0 0 0,0 2 0,-2-4 0,2 4 0,-3-5 0,3 5 0,-2-5 0,1 6 0,-4-6 0,4 6 0,-4-6 0,2 6 0,-3-3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14.219"/>
    </inkml:context>
    <inkml:brush xml:id="br0">
      <inkml:brushProperty name="width" value="0.1" units="cm"/>
      <inkml:brushProperty name="height" value="0.1" units="cm"/>
      <inkml:brushProperty name="color" value="#FFFFFF"/>
    </inkml:brush>
  </inkml:definitions>
  <inkml:trace contextRef="#ctx0" brushRef="#br0">1 213 24575,'6'-10'0,"1"1"0,-4 3 0,3 0 0,-5-1 0,4 4 0,-4-3 0,2 3 0,-3-3 0,0-1 0,0 2 0,0-1 0,0 0 0,0 0 0,0 0 0,0 0 0,0 0 0,0 0 0,0 0 0,0 0 0,0 0 0,0-1 0,0 1 0,0 0 0,0-1 0,0 1 0,0-1 0,0-3 0,0 3 0,0-3 0,0 4 0,0 0 0,2 2 0,2 1 0,2 6 0,-2 1 0,1-1 0,-1 3 0,2-3 0,0 0 0,-3 0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34.616"/>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24.019"/>
    </inkml:context>
    <inkml:brush xml:id="br0">
      <inkml:brushProperty name="width" value="0.1" units="cm"/>
      <inkml:brushProperty name="height" value="0.1" units="cm"/>
      <inkml:brushProperty name="color" value="#FFFFFF"/>
    </inkml:brush>
  </inkml:definitions>
  <inkml:trace contextRef="#ctx0" brushRef="#br0">96 251 24575,'9'0'0,"0"0"0,-3 0 0,0 0 0,0 0 0,0 0 0,0 0 0,-5 2 0,-2 2 0,-2 2 0,-3 0 0,2-2 0,-2 2 0,2-3 0,-2 1 0,3-1 0,-4 0 0,1-3 0,-1 3 0,4 0 0,-3-2 0,3 1 0,-4-2 0,1 0 0,0 0 0,0 0 0,-1 0 0,4 3 0,0 0 0,3 3 0,3 0 0,0 0 0,1 0 0,1-3 0,-1 3 0,2-6 0,0 6 0,0-6 0,0 6 0,-1-6 0,-4 3 0,-5-9 0,-5 2 0,-1-5 0,0 2 0,4 1 0,-1-1 0,1 3 0,-1-1 0,1 1 0,-1 1 0,4-3 0,-3 5 0,5-4 0,-4 4 0,4-5 0,-2 2 0,3-2 0,0 0 0,0 0 0,0 0 0,0 0 0,0 0 0,0 0 0,3 2 0,0 2 0,3 2 0,0 0 0,0 0 0,0 0 0,0 0 0,0 0 0,0 0 0,-1 2 0,-1 2 0,1-1 0,-1 2 0,2-4 0,0 2 0,0-3 0,-1 0 0,-1 3 0,1-3 0,-1 3 0,2-3 0,-3 3 0,3-2 0,-3 2 0,3-1 0,0-1 0,0 2 0,1-3 0,-1 0 0,0 0 0,0 0 0,1 2 0,-1-1 0,0 2 0,1-3 0,-1 0 0,0 0 0,1 0 0,-1 0 0,0 0 0,4 0 0,1 0 0,7 0 0,-2 0 0,6 3 0,-3-2 0,0 2 0,4 1 0,-4-3 0,0 5 0,4-5 0,-8 2 0,7 1 0,-7-3 0,4 2 0,-5 0 0,0-2 0,0 2 0,1 0 0,-1-2 0,0 2 0,0-3 0,0 0 0,1 3 0,-1-2 0,0 2 0,0-3 0,0 0 0,-3 0 0,2 0 0,-5 3 0,5-2 0,-6 2 0,3-3 0,0 3 0,-3-2 0,3 2 0,0-3 0,-3 0 0,3 3 0,-3-3 0,-1 3 0,1-3 0,-1 0 0,0 0 0,1 0 0,-1 0 0,1 0 0,-1 0 0,1 0 0,-1 3 0,0-2 0,0 1 0,1-2 0,-1 0 0,0 0 0,0 0 0,0 0 0,0 0 0,0 0 0,1 0 0,-1 0 0,0 0 0,0 0 0,0 0 0,0 0 0,-2-2 0,1 1 0,-4-5 0,5 6 0,-3-3 0,3 3 0,0 0 0,0 0 0,0 0 0,0 0 0,1 0 0,-1 0 0,0 0 0,0 0 0,0 0 0,0 0 0,0 0 0,1 0 0,-1 0 0,0 0 0,0 0 0,0 0 0,0 0 0,0 0 0,0 0 0,0 0 0,0 0 0,0 0 0,1 0 0,-1 0 0,0 0 0,0 0 0,0 0 0,0 0 0,0 0 0,1 0 0,-1 0 0,0 0 0,0 0 0,-1 0 0,1 0 0,-2-3 0,-2 0 0,-2-4 0,0 1 0,0-1 0,0 1 0,0 0 0,0-1 0,0 1 0,0-1 0,0 1 0,0 0 0,0 0 0,0-1 0,0 1 0,0 0 0,-2 0 0,-2-1 0,-2 1 0,0 3 0,0-3 0,0 6 0,2-6 0,-2 5 0,3-5 0,-4 6 0,4-6 0,-3 5 0,3-5 0,-1 3 0,-1 0 0,4-3 0,-5 5 0,5-4 0,-4 4 0,4-4 0,-5 1 0,6-2 0,-3 0 0,3 0 0,0 0 0,0 0 0,0 0 0,0 0 0,0 0 0,0-1 0,0 1 0,3 3 0,0 0 0,1 1 0,1 1 0,-1-2 0,2 3 0,1 0 0,-1 0 0,0 0 0,1 0 0,-1 0 0,0 0 0,1 0 0,-1 0 0,0 0 0,0 0 0,0 0 0,0 2 0,-3 2 0,0 2 0,-3 0 0,2-3 0,-1 2 0,4-1 0,-2 2 0,3-3 0,0 2 0,1-4 0,-1 5 0,0-5 0,1 4 0,3-1 0,5 3 0,4-3 0,4 3 0,1-2 0,-5 2 0,3-3 0,-3 3 0,1-6 0,-2 2 0,-4 0 0,0-2 0,1 2 0,-5-3 0,4 0 0,-7 0 0,3 0 0,-4 0 0,4 0 0,-3 0 0,3 0 0,-3 0 0,-1 0 0,1 0 0,-1 0 0,0 0 0,1 0 0,-1 0 0,1 0 0,-1 0 0,4 0 0,-3 0 0,3 0 0,0 0 0,-3 0 0,3 0 0,-3 0 0,-1 0 0,4 0 0,-3 0 0,7 0 0,-7 0 0,3 0 0,0 0 0,-3 0 0,9 0 0,-8 0 0,8 0 0,-5 0 0,0 0 0,2 0 0,-2 0 0,3 0 0,-3 0 0,2 0 0,-2 0 0,0-3 0,-2 3 0,-2-3 0,-1 0 0,4 2 0,-3-2 0,3 3 0,-3 0 0,-1 0 0,1-3 0,-1 3 0,0-3 0,1 3 0,-1 0 0,1 0 0,-1-3 0,1 2 0,-1-2 0,0 3 0,1 0 0,-4-3 0,3 3 0,-3-3 0,3 3 0,0 0 0,1-3 0,-1 2 0,0-1 0,0 2 0,1 0 0,-1 0 0,0-3 0,1 2 0,-1-2 0,0 3 0,1 0 0,-1 0 0,0 0 0,1 0 0,-1 0 0,0 0 0,1 0 0,-1 0 0,1 0 0,-1 0 0,0 0 0,0 0 0,1 0 0,-1 0 0,0 0 0,1 0 0,-1 0 0,0 0 0,0 0 0,0 0 0,1 0 0,-1 0 0,0 0 0,0 0 0,-2-3 0,1 2 0,-2-1 0,4-1 0,-4-1 0,2 1 0,-4-2 0,2 1 0,0-2 0,-3 0 0,6 2 0,-3-1 0,3 4 0,0-1 0,0 2 0,0 0 0,0-3 0,0 2 0,-3-4 0,0 2 0,-3-4 0,0 1 0,0 0 0,-3 3 0,0 0 0,-4 3 0,1 0 0,-1 0 0,1 0 0,0 0 0,2-3 0,-2 3 0,3-3 0,-4 3 0,1-3 0,0 2 0,-1-1 0,1 2 0,3-3 0,-3 2 0,5-4 0,-5 4 0,3-2 0,-1 0 0,-1 3 0,2-3 0,-1 0 0,-1 3 0,15-3 0,-7 3 0,12 0 0,-9 0 0,0 0 0,1 0 0,-1 0 0,0 0 0,0 0 0,0 0 0,0 0 0,0 0 0,-2 3 0,1-3 0,-2 3 0,1 0 0,1-3 0,-1 3 0,-1 0 0,3-3 0,-3 3 0,3-3 0,-3 3 0,-11-8 0,2 7 0,-9-11 0,9 6 0,0-1 0,-1 1 0,1 0 0,0 3 0,2-6 0,-1 5 0,1-2 0,1 1 0,-3 1 0,5-4 0,-4 4 0,4-4 0,7 4 0,-1-2 0,7 3 0,-6 0 0,1 0 0,-1 0 0,0 0 0,0 3 0,0 0 0,0 1 0,-2 1 0,1-4 0,-1 5 0,2-6 0,0 3 0,-3 0 0,-1 0 0,-2 3 0,-2-3 0,1 3 0,-2-3 0,0 1 0,2 2 0,-2-3 0,1 1 0,-2-1 0,0 0 0,-2-3 0,6 6 0,-6-5 0,3 2 0,-4-3 0,1 0 0,0 0 0,-1 0 0,1 0 0,-1 0 0,1 0 0,-1 0 0,1 0 0,2 0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45.134"/>
    </inkml:context>
    <inkml:brush xml:id="br0">
      <inkml:brushProperty name="width" value="0.17143" units="cm"/>
      <inkml:brushProperty name="height" value="0.17143" units="cm"/>
      <inkml:brushProperty name="color" value="#FFFFFF"/>
    </inkml:brush>
  </inkml:definitions>
  <inkml:trace contextRef="#ctx0" brushRef="#br0">0 1 8027,'35'52'0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07.116"/>
    </inkml:context>
    <inkml:brush xml:id="br0">
      <inkml:brushProperty name="width" value="0.1" units="cm"/>
      <inkml:brushProperty name="height" value="0.1" units="cm"/>
      <inkml:brushProperty name="color" value="#FFFFFF"/>
    </inkml:brush>
  </inkml:definitions>
  <inkml:trace contextRef="#ctx0" brushRef="#br0">0 90 24575,'0'-9'0,"0"0"0,0 3 0,0 0 0,0 0 0,0 0 0,0 0 0,0 0 0,0 0 0,0 0 0,0 0 0,0 0 0,0 0 0,0 3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10.304"/>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11.120"/>
    </inkml:context>
    <inkml:brush xml:id="br0">
      <inkml:brushProperty name="width" value="0.1" units="cm"/>
      <inkml:brushProperty name="height" value="0.1" units="cm"/>
      <inkml:brushProperty name="color" value="#FFFFFF"/>
    </inkml:brush>
  </inkml:definitions>
  <inkml:trace contextRef="#ctx0" brushRef="#br0">0 1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34.412"/>
    </inkml:context>
    <inkml:brush xml:id="br0">
      <inkml:brushProperty name="width" value="0.17143" units="cm"/>
      <inkml:brushProperty name="height" value="0.17143" units="cm"/>
      <inkml:brushProperty name="color" value="#FFFFFF"/>
    </inkml:brush>
  </inkml:definitions>
  <inkml:trace contextRef="#ctx0" brushRef="#br0">1218 0 8027,'39'60'0,"-2"-7"0,-29-32 0,4 4 0,1-5 0,2 13 0,-2-4 0,3 2 0,-2 3 0,-1-1 0,0 1 0,-2-1 0,1-1 0,0-1 0,-3-2 0,1 0 0,-3 0 0,1-4 0,-1-2 0,-2-4 0,1-1 0,-1 0 0,-1-1 0,1 1 0,-3-1 0,2 1 0,-2-1 0,1 1 0,-1-1 0,0 3 0,-2-1 0,0 3 0,0-3 0,0 3 0,0-1 0,0 1 0,0 0 0,0 0 0,0-3 0,0 1 0,0-3 0,-3 0 0,-3 1 0,0-3 0,-4-2 0,-2 1 0,-4-2 0,-2 1 0,-3-4 0,-3 2 0,-7-2 0,4 0 0,-6-3 0,1-1 0,-6 1 0,2 0 0,-7-3 0,2 0 0,-2-3 0,-4 0 0,-2-3 0,-6-3 0,-3-2 0,-4-4 0,-2-2 0,-2 1 0,0-1 0,-2 2 0,5 1 0,1-1 0,14 0 0,3 1 0,6-2 0,-4 0 0,5 0 0,3-3 0,3 3 0,5-3 0,3 1 0,2-3 0,6 1 0,-13-14 0,1-2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36.547"/>
    </inkml:context>
    <inkml:brush xml:id="br0">
      <inkml:brushProperty name="width" value="0.17143" units="cm"/>
      <inkml:brushProperty name="height" value="0.17143" units="cm"/>
      <inkml:brushProperty name="color" value="#FFFFFF"/>
    </inkml:brush>
  </inkml:definitions>
  <inkml:trace contextRef="#ctx0" brushRef="#br0">7 12 8027,'-6'-12'0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39.529"/>
    </inkml:context>
    <inkml:brush xml:id="br0">
      <inkml:brushProperty name="width" value="0.17143" units="cm"/>
      <inkml:brushProperty name="height" value="0.17143" units="cm"/>
      <inkml:brushProperty name="color" value="#FFFFFF"/>
    </inkml:brush>
  </inkml:definitions>
  <inkml:trace contextRef="#ctx0" brushRef="#br0">846 1 8027,'-33'21'0,"-1"4"0,1-3 0,-2 6 0,-2 5 0,5-4 0,-1 1 0,-1 0 0,-1-1 0,-4 6 0,6-8 0,0 0 0,4-7 0,-2 1 0,2-3 0,-1 0 0,3 0 0,1-1 0,3 1 0,2-1 0,1-1 0,2-1 0,2 1 0,0 1 0,0 1 0,2-1 0,0 2 0,0 0 0,2-1 0,-2 2 0,2 0 0,0 2 0,2 1 0,0 2 0,1 0 0,4 2 0,1-2 0,2 2 0,2-1 0,0 1 0,3-3 0,3 2 0,5-3 0,4-2 0,6 3 0,0-5 0,7 6 0,-5-6 0,5 4 0,-5-1 0,5 1 0,1 2 0,1 1 0,0 0 0,-3-3 0,-1-1 0,1 1 0,-2-2 0,-4-2 0,-2-1 0,-4-3 0,-5 0 0,4-1 0,-5-2 0,-5 0 0,-5-6 0,-8-4 0,-3-7 0,-2-3 0,2-2 0,-1-2 0,3 1 0,3-1 0,2 0 0,0 3 0,4-2 0,-4 2 0,-1-5 1152,5 7 189,-1-4-93,8 11-85,0-3-366,2 3 1,-1-2-454,3 0 1,2-2-380,1 2 0,1 0-135,-2 2 0,1 0-35,1-2 0,2 1-44,-1-1 1,8 2-25,4 0 0,4 0 11,4 2 0,1 1 18,-3 1 0,3 1 17,-3-1 0,0 1 15,2 1 1,-7-2 14,-1 0 0,-5 1-171,-5 3 27,-2 0 106,-3 3 1,-4-1 88,-2 3-129,-3-3-104,-3-2 148,-2 1 16,-4-3 15,-3 5 106,-6-2 1,1 2 6,-1-1 1,0-1 57,1-4 0,-1 4 29,-2 0 0,-3 2 0,1 1 0,-2 0 0,1-1 0,0 1 0,1 0 0,0-1 0,0 1 0,1-1 0,0-1 0,1 0 0,0-2 0,-1 0 0,1-3 0,0 1 0,1 0 0,2-1 0,2-1 0,1-2 0,2-1 0,-2-1 0,4 0 0,4-5 0,3 3 0,6-3 0,0 5 0,-3-2 0,3 1 0,-3-2 0,0 1 0,2 1 0,-4-4 0,4 4 0,-2-4 0,3 4 0,2-6 0,-1 3 0,1-5 0,-2 6 0,-2-2 0,3 4 0,-5-4 0,5 5 0,-3-6 101,1 6 626,1-6-283,-3 3-7,3 0 51,-6-2 157,5 4 70,-4-4 639,4 4-745,-4-4-43,4 4 547,-4-4-611,1 2 608,1 0-15,0-8-5367,3 10 3220,-11-5 355,4 7 697,-10 2-1943,5 2 1,-2 1 1942,-4 7 0,4-2 0,-5 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41.361"/>
    </inkml:context>
    <inkml:brush xml:id="br0">
      <inkml:brushProperty name="width" value="0.17143" units="cm"/>
      <inkml:brushProperty name="height" value="0.17143" units="cm"/>
      <inkml:brushProperty name="color" value="#FFFFFF"/>
    </inkml:brush>
  </inkml:definitions>
  <inkml:trace contextRef="#ctx0" brushRef="#br0">583 3094 8027,'10'-50'0,"-1"0"0,18-44 0,-7 52 0,9-6 0,3-10 0,-3 2 0,1-1 0,-4 3 0,-1 5 0,-3 7 0,2-3 0,-6 11 0,-5 5 0,-2 7 0,-2 4 0,-1 5 0,-1 3 0,-3 3 0,1-4 0,1 2 0,1-3 0,1 3 0,-2 1 0,0 2 0,2 0 0,-10 12 0,-4 5 0,-9 11 0,-8 9 0,-4 5 0,-4 7 0,-4 1 0,-4 5 0,-3-4 0,-1-1 0,-1-4 0,5-10 0,-2-5 0,1-3 0,-9 1 0,6-8 0,-4 1 0,3-7 0,1-2 0,4-1 0,2-2 0,4-1 0,-2-3 0,3 0 0,5 0 0,3-2 0,5-4 0,-1-6 0,3-7 0,-1-8 0,7-3 0,1-6 0,6-5 0,2-5 0,2-4 0,0 4 0,0-1 0,2 6 0,2-4 0,3 4 0,1 5 0,2 2 0,0 7 0,2 1 0,2 2 0,3-1 0,6 3 0,4-2 0,5 4 0,3-1 0,1 3 0,1 3 0,7-3 0,-4 4 0,1 1 0,0 3 0,-4 6 0,6 0 0,-6 3 0,-4 1 0,0 0 0,2 0 0,1 0 0,3 2 0,-1-1 0,3 1 0,0-2 0,-2 0 0,3-3 0,1-3 0,2-3 0,0-4 0,-1-1 0,0-3 0,-1 2 0,2 1 0,-2-1 0,1-1 0,-1-1 0,-2-1 0,-2-2 0,-8 1 0,0-2 0,-2-1 0,0-3 0,-3 1 0,-3-1 0,-4 1 0,-4 0 0,-4 1 0,1 0 0,-4 0 0,0 2 0,-3-4 0,-1 2 0,-1-7 0,-3-1 0,0-3 0,0-1 0,-1-2 0,-3-2 0,-6-2 0,-7-2 0,-9-3 0,-9-6 0,-4-2 0,-12-6 0,-6-2 0,-7-2 0,-9-4 0,35 34 0,-2-1 0,0 0 0,-1 0 0,-30-24 0,1 3 0,4 5 0,-6-1 0,7 5 0,5 7 0,15 8 0,6 5 0,6 3 0,0-1 0,5 1 0,6 1 0,5 0 0,3 2 0,5 1 0,1 2 0,4 3 0,2 2 0,2 3 0,-3-6 0,0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42.438"/>
    </inkml:context>
    <inkml:brush xml:id="br0">
      <inkml:brushProperty name="width" value="0.17143" units="cm"/>
      <inkml:brushProperty name="height" value="0.17143" units="cm"/>
      <inkml:brushProperty name="color" value="#FFFFFF"/>
    </inkml:brush>
  </inkml:definitions>
  <inkml:trace contextRef="#ctx0" brushRef="#br0">892 1554 8027,'-66'-60'0,"5"-5"0,36 5 0,-6-12 0,-2-5 0,3-2 0,2 3 0,3-5 0,3 7 0,0-2 0,1-2 0,1 4 0,5 0 0,1 3 0,2-1 0,3 2 0,1 4 0,2 9 0,2 7 0,0 6 0,2-1 0,0 9 0,2 5 0,-2 7 0,0 6 0,0 6 0,0 4 0,-2 4 0,1 4 0,0 4 0,1 4 0,1 4 0,-1 6 0,-1 2 0,-1 3 0,-1 1 0,-1-1 0,-2 1 0,1 1 0,-4 0 0,2 2 0,-2-1 0,2 2 0,-3 1 0,0 2 0,0 2 0,-4 4 0,1-1 0,-3 1 0,1 3 0,-1 3 0,2 0 0,0-4 0,-3 9 0,2-3 0,0 3 0,1-1 0,3-1 0,0 1 0,-1-2 0,1-1 0,2 2 0,0 2 0,3 3 0,0 3 0,2 2 0,3 7 0,-5 5 0,2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35.689"/>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02.121"/>
    </inkml:context>
    <inkml:brush xml:id="br0">
      <inkml:brushProperty name="width" value="0.1" units="cm"/>
      <inkml:brushProperty name="height" value="0.1" units="cm"/>
      <inkml:brushProperty name="color" value="#FFFFFF"/>
    </inkml:brush>
  </inkml:definitions>
  <inkml:trace contextRef="#ctx0" brushRef="#br0">1 23 24575,'0'10'0,"0"-1"0,0 0 0,0-2 0,0 3 0,0-4 0,0 0 0,0 1 0,0-1 0,0 1 0,0-1 0,0 0 0,0 0 0,0 0 0,0 1 0,0-2 0,2-1 0,2-2 0,2-2 0,-3-2 0,3 1 0,-2-2 0,2 0 0,0 2 0,1-5 0,-1 6 0,-2-6 0,2 5 0,-3-2 0,4 0 0,-1 3 0,0-3 0,1 0 0,-1 2 0,1-2 0,-1 3 0,0-3 0,1 3 0,-1-3 0,-3 0 0,3 2 0,-3-2 0,3 3 0,0-2 0,-5 3 0,1 3 0,-4 3 0,-1 5 0,-1-5 0,0 2 0,1-2 0,1-1 0,1 1 0,-5-1 0,5 1 0,-2-1 0,1 0 0,1 0 0,-2 0 0,3 1 0,-3-4 0,3 2 0,-6-4 0,6-4 0,-3-5 0,3-2 0,0-3 0,0 2 0,0-3 0,0-1 0,0 5 0,0-4 0,0 7 0,0-7 0,0 7 0,0-3 0,0 3 0,0 1 0,0-1 0,0 1 0,0 0 0,0-1 0,0 1 0,0 0 0,0 0 0,0-1 0,0 7 0,0 6 0,0-1 0,0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04.953"/>
    </inkml:context>
    <inkml:brush xml:id="br0">
      <inkml:brushProperty name="width" value="0.1" units="cm"/>
      <inkml:brushProperty name="height" value="0.1" units="cm"/>
      <inkml:brushProperty name="color" value="#FFFFFF"/>
    </inkml:brush>
  </inkml:definitions>
  <inkml:trace contextRef="#ctx0" brushRef="#br0">106 110 24575,'0'-10'0,"0"2"0,0 1 0,0 1 0,0 0 0,0 0 0,0 0 0,0 1 0,0-1 0,0 0 0,0 0 0,-3 0 0,2 0 0,-4 2 0,4-1 0,-4 4 0,4-4 0,-4 4 0,4-5 0,-5 5 0,3-1 0,-3 2 0,-1 0 0,1 0 0,0 0 0,0 0 0,0 0 0,-1 0 0,1 0 0,0 0 0,-1 0 0,1 2 0,3 1 0,0 4 0,3-1 0,0 0 0,0 1 0,0-1 0,0 0 0,0 0 0,0 1 0,0-1 0,0 0 0,0 1 0,0-1 0,0 0 0,0 1 0,0-1 0,0 0 0,0 0 0,0 0 0,3-3 0,0 0 0,3-3 0,0 0 0,0 0 0,-3 0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47.151"/>
    </inkml:context>
    <inkml:brush xml:id="br0">
      <inkml:brushProperty name="width" value="0.17143" units="cm"/>
      <inkml:brushProperty name="height" value="0.17143" units="cm"/>
      <inkml:brushProperty name="color" value="#FFFFFF"/>
    </inkml:brush>
  </inkml:definitions>
  <inkml:trace contextRef="#ctx0" brushRef="#br0">10 3550 8027,'-7'-63'0,"4"-7"0,7 1 0,9-29 0,-5 35 0,1-3 0,3-13 0,-1-3 0,0 5 0,0-2 0,-1 13 0,0-2 0,0 2 0,2-19 0,0-1-153,-2 13 0,0-3 1,1 1-1,1-21 0,0 1 153,-3 27 0,0-2 0,0 0 0,-1 1 0,0 0 0,0 2 0,3-24 0,0 1 0,0-3 0,1-1 0,1 0 0,-1 1 0,0 7 0,-1 1 11,-1 11 0,1 1 0,2-3 0,-1 1-11,-1 10 0,-1 2 0,1 7 0,0 2 0,0 0 0,0 3 0,5-23 0,6-17 0,-4 19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47.603"/>
    </inkml:context>
    <inkml:brush xml:id="br0">
      <inkml:brushProperty name="width" value="0.17143" units="cm"/>
      <inkml:brushProperty name="height" value="0.17143" units="cm"/>
      <inkml:brushProperty name="color" value="#FFFFFF"/>
    </inkml:brush>
  </inkml:definitions>
  <inkml:trace contextRef="#ctx0" brushRef="#br0">129 0 8027,'13'51'0,"-3"21"0,-16 2 0,2-25 0,-2 2 0,-1 7 0,-2 1 0,-1 5 0,-1 2 0,0 5 0,0 2 0,0 4 0,1 1 0,0 1 0,2 0 0,1 3 0,0-1 0,1 2 0,0 0 0,2 0 0,2-1 0,-1 2 0,2-3 0,0-9 0,1-2 0,-1-2 0,2 1 0,-1 4 0,0 0 0,1 1 0,0 0 0,3 5 0,1-2 0,2-16 0,2-2 0,0 5 0,2-1 0,1 1 0,1-2 0,-2-8 0,0-2 0,12 45 0,-3-9 0,2 5 0,-6-23 0,11 5 0,-2-15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5:48.555"/>
    </inkml:context>
    <inkml:brush xml:id="br0">
      <inkml:brushProperty name="width" value="0.17143" units="cm"/>
      <inkml:brushProperty name="height" value="0.17143" units="cm"/>
      <inkml:brushProperty name="color" value="#FFFFFF"/>
    </inkml:brush>
  </inkml:definitions>
  <inkml:trace contextRef="#ctx0" brushRef="#br0">7 2140 8027,'3'-67'0,"0"1"0,-3 12 0,0-8 0,0-6 0,0-6 0,0-18 0,0-8 0,0 47 0,0-1 0,0-9 0,0-2 0,0-1 0,0-2 0,0-4 0,0 0 0,0 11 0,0 1 0,0-2 0,0-2 0,0-1 0,0 2 0,0 10 0,0 2 0,0-44 0,0 10 0,0-5 0,-1 20 0,-1 12 0,1 12 0,-1 1 0,2 11 0,0 9 0,0 9 0,-1 65 0,-1 33 0,2-32 0,0 3 0,-1 7 0,0 1 0,0-4 0,1 1 0,0 9 0,0-1 0,0-5 0,0-1 0,2-4 0,2 0 0,0 6 0,2-1 0,7 35 0,-4-45 0,0 0 0,11 32 0,1 2 0,2-7 0,-1-10 0,0-16 0,0-1 0,-3-14 0,0-4 0,-3-6 0,-2-10 0,0-3 0,-3-26 0,-1-16 0,-6-18 0,-2-18 0,-2-16 0,-6-9 0,3 39 0,-1-1 0,-1 1 0,-1 0 0,-5-47 0,2 1 0,1 22 0,-1-2 0,2 16 0,1 5 0,2 11 0,2 10 0,0 9 0,2 7 0,-3 12 0,11 18 0,1 13 0,6 8 0,3 0 0,0 2 0,1 0 0,-3-3 0,0-1 0,-1 2 0,2-2 0,-4-4 0,1-1 0,3 3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37.409"/>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38.159"/>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38.836"/>
    </inkml:context>
    <inkml:brush xml:id="br0">
      <inkml:brushProperty name="width" value="0.1" units="cm"/>
      <inkml:brushProperty name="height" value="0.1" units="cm"/>
      <inkml:brushProperty name="color" value="#FFFFFF"/>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39.636"/>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41.670"/>
    </inkml:context>
    <inkml:brush xml:id="br0">
      <inkml:brushProperty name="width" value="0.1" units="cm"/>
      <inkml:brushProperty name="height" value="0.1" units="cm"/>
      <inkml:brushProperty name="color" value="#FFFFFF"/>
    </inkml:brush>
  </inkml:definitions>
  <inkml:trace contextRef="#ctx0" brushRef="#br0">0 7 24575,'9'0'0,"0"0"0,-3 0 0,0 0 0,0 0 0,0 0 0,-2-3 0,1 2 0,-1-2 0,2 3 0,0 0 0,0 0 0,0 0 0,0 0 0,-1 0 0,1 0 0,0 0 0,0 0 0,-3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7:04:42.670"/>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08B8-4F14-1885-B4F5-35817FB0154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516632C-A331-0329-27B7-6828CC26DC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AA718C9-A7BC-11FC-F265-C16616F3F336}"/>
              </a:ext>
            </a:extLst>
          </p:cNvPr>
          <p:cNvSpPr>
            <a:spLocks noGrp="1"/>
          </p:cNvSpPr>
          <p:nvPr>
            <p:ph type="dt" sz="half" idx="10"/>
          </p:nvPr>
        </p:nvSpPr>
        <p:spPr/>
        <p:txBody>
          <a:bodyPr/>
          <a:lstStyle/>
          <a:p>
            <a:fld id="{7D73B242-26F0-7B47-A562-941ED2806BB0}" type="datetimeFigureOut">
              <a:rPr lang="en-US" smtClean="0"/>
              <a:t>3/4/23</a:t>
            </a:fld>
            <a:endParaRPr lang="en-US"/>
          </a:p>
        </p:txBody>
      </p:sp>
      <p:sp>
        <p:nvSpPr>
          <p:cNvPr id="5" name="Footer Placeholder 4">
            <a:extLst>
              <a:ext uri="{FF2B5EF4-FFF2-40B4-BE49-F238E27FC236}">
                <a16:creationId xmlns:a16="http://schemas.microsoft.com/office/drawing/2014/main" id="{C146ABE9-8C37-8D67-003B-83C06FCF8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60DD8-A1E6-80A2-7385-886E173B67E4}"/>
              </a:ext>
            </a:extLst>
          </p:cNvPr>
          <p:cNvSpPr>
            <a:spLocks noGrp="1"/>
          </p:cNvSpPr>
          <p:nvPr>
            <p:ph type="sldNum" sz="quarter" idx="12"/>
          </p:nvPr>
        </p:nvSpPr>
        <p:spPr/>
        <p:txBody>
          <a:bodyPr/>
          <a:lstStyle/>
          <a:p>
            <a:fld id="{555EEAC6-BAD7-D843-A7B7-22573FD7C241}" type="slidenum">
              <a:rPr lang="en-US" smtClean="0"/>
              <a:t>‹#›</a:t>
            </a:fld>
            <a:endParaRPr lang="en-US"/>
          </a:p>
        </p:txBody>
      </p:sp>
    </p:spTree>
    <p:extLst>
      <p:ext uri="{BB962C8B-B14F-4D97-AF65-F5344CB8AC3E}">
        <p14:creationId xmlns:p14="http://schemas.microsoft.com/office/powerpoint/2010/main" val="170151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ABF32-2F88-D038-D3F0-702F6526C26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8BFD96C-8F87-BC9A-7EEF-B1D700B2AFE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09368C-A8A0-A16D-E52C-8715678A9F1A}"/>
              </a:ext>
            </a:extLst>
          </p:cNvPr>
          <p:cNvSpPr>
            <a:spLocks noGrp="1"/>
          </p:cNvSpPr>
          <p:nvPr>
            <p:ph type="dt" sz="half" idx="10"/>
          </p:nvPr>
        </p:nvSpPr>
        <p:spPr/>
        <p:txBody>
          <a:bodyPr/>
          <a:lstStyle/>
          <a:p>
            <a:fld id="{7D73B242-26F0-7B47-A562-941ED2806BB0}" type="datetimeFigureOut">
              <a:rPr lang="en-US" smtClean="0"/>
              <a:t>3/4/23</a:t>
            </a:fld>
            <a:endParaRPr lang="en-US"/>
          </a:p>
        </p:txBody>
      </p:sp>
      <p:sp>
        <p:nvSpPr>
          <p:cNvPr id="5" name="Footer Placeholder 4">
            <a:extLst>
              <a:ext uri="{FF2B5EF4-FFF2-40B4-BE49-F238E27FC236}">
                <a16:creationId xmlns:a16="http://schemas.microsoft.com/office/drawing/2014/main" id="{5DF30B83-901D-D946-372A-A6AECC69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A29C11-8801-A795-AEC2-48B5DB874EF2}"/>
              </a:ext>
            </a:extLst>
          </p:cNvPr>
          <p:cNvSpPr>
            <a:spLocks noGrp="1"/>
          </p:cNvSpPr>
          <p:nvPr>
            <p:ph type="sldNum" sz="quarter" idx="12"/>
          </p:nvPr>
        </p:nvSpPr>
        <p:spPr/>
        <p:txBody>
          <a:bodyPr/>
          <a:lstStyle/>
          <a:p>
            <a:fld id="{555EEAC6-BAD7-D843-A7B7-22573FD7C241}" type="slidenum">
              <a:rPr lang="en-US" smtClean="0"/>
              <a:t>‹#›</a:t>
            </a:fld>
            <a:endParaRPr lang="en-US"/>
          </a:p>
        </p:txBody>
      </p:sp>
    </p:spTree>
    <p:extLst>
      <p:ext uri="{BB962C8B-B14F-4D97-AF65-F5344CB8AC3E}">
        <p14:creationId xmlns:p14="http://schemas.microsoft.com/office/powerpoint/2010/main" val="633950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1E0FBA-24AE-55A9-C5E2-CA6B66CF570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C72B908-B459-0A48-04ED-4EF426E01B2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6D8B88-FD1F-FD8D-93C6-8E61FE2B2A66}"/>
              </a:ext>
            </a:extLst>
          </p:cNvPr>
          <p:cNvSpPr>
            <a:spLocks noGrp="1"/>
          </p:cNvSpPr>
          <p:nvPr>
            <p:ph type="dt" sz="half" idx="10"/>
          </p:nvPr>
        </p:nvSpPr>
        <p:spPr/>
        <p:txBody>
          <a:bodyPr/>
          <a:lstStyle/>
          <a:p>
            <a:fld id="{7D73B242-26F0-7B47-A562-941ED2806BB0}" type="datetimeFigureOut">
              <a:rPr lang="en-US" smtClean="0"/>
              <a:t>3/4/23</a:t>
            </a:fld>
            <a:endParaRPr lang="en-US"/>
          </a:p>
        </p:txBody>
      </p:sp>
      <p:sp>
        <p:nvSpPr>
          <p:cNvPr id="5" name="Footer Placeholder 4">
            <a:extLst>
              <a:ext uri="{FF2B5EF4-FFF2-40B4-BE49-F238E27FC236}">
                <a16:creationId xmlns:a16="http://schemas.microsoft.com/office/drawing/2014/main" id="{1249D9B6-051F-A336-14A1-A5C89E211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2E7B5-1F82-8E1C-FF7C-1A5DD4CE3132}"/>
              </a:ext>
            </a:extLst>
          </p:cNvPr>
          <p:cNvSpPr>
            <a:spLocks noGrp="1"/>
          </p:cNvSpPr>
          <p:nvPr>
            <p:ph type="sldNum" sz="quarter" idx="12"/>
          </p:nvPr>
        </p:nvSpPr>
        <p:spPr/>
        <p:txBody>
          <a:bodyPr/>
          <a:lstStyle/>
          <a:p>
            <a:fld id="{555EEAC6-BAD7-D843-A7B7-22573FD7C241}" type="slidenum">
              <a:rPr lang="en-US" smtClean="0"/>
              <a:t>‹#›</a:t>
            </a:fld>
            <a:endParaRPr lang="en-US"/>
          </a:p>
        </p:txBody>
      </p:sp>
    </p:spTree>
    <p:extLst>
      <p:ext uri="{BB962C8B-B14F-4D97-AF65-F5344CB8AC3E}">
        <p14:creationId xmlns:p14="http://schemas.microsoft.com/office/powerpoint/2010/main" val="166494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91946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0F944DF-8E81-4FAB-B50A-1BC59E3DF268}"/>
              </a:ext>
            </a:extLst>
          </p:cNvPr>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79F56608-EB30-47D2-841A-C1401AF34079}"/>
              </a:ext>
            </a:extLst>
          </p:cNvPr>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5CEFE0CB-8239-42A2-B572-7B2BE531B99C}"/>
              </a:ext>
            </a:extLst>
          </p:cNvPr>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157EEE3-5644-4AB0-8D8A-8E4E2D921128}"/>
              </a:ext>
            </a:extLst>
          </p:cNvPr>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91012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B3576D7-8759-400D-85AB-052D8A76D6A5}"/>
              </a:ext>
            </a:extLst>
          </p:cNvPr>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3F655CE4-5D43-472D-9ED5-FB772868BE22}"/>
              </a:ext>
            </a:extLst>
          </p:cNvPr>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21CDCB9A-F809-4A24-BEFB-DB340DBF62B4}"/>
              </a:ext>
            </a:extLst>
          </p:cNvPr>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2D3EA93-89C4-4C19-AC17-47828BD2ABDA}"/>
              </a:ext>
            </a:extLst>
          </p:cNvPr>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210358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54F151E-D607-4E5C-999A-BC442D896065}"/>
              </a:ext>
            </a:extLst>
          </p:cNvPr>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5384ED4B-FB57-48F1-BA10-470DBC68CFE8}"/>
              </a:ext>
            </a:extLst>
          </p:cNvPr>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9E98B29D-050C-428E-A353-82111D8BF27C}"/>
              </a:ext>
            </a:extLst>
          </p:cNvPr>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E4C95FE5-4B5C-4920-A0C8-CAAECBD906B7}"/>
              </a:ext>
            </a:extLst>
          </p:cNvPr>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9D0652D1-3591-4FDA-A50A-C46D6528D8F3}"/>
              </a:ext>
            </a:extLst>
          </p:cNvPr>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844E7CF2-17A4-455E-B61D-90553135F29F}"/>
              </a:ext>
            </a:extLst>
          </p:cNvPr>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840009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E47D43A-EF7A-4CA6-973A-67EAD410627D}"/>
              </a:ext>
            </a:extLst>
          </p:cNvPr>
          <p:cNvSpPr>
            <a:spLocks noGrp="1"/>
          </p:cNvSpPr>
          <p:nvPr>
            <p:ph type="pic" sz="quarter" idx="10"/>
          </p:nvPr>
        </p:nvSpPr>
        <p:spPr>
          <a:xfrm>
            <a:off x="3746497" y="-288470"/>
            <a:ext cx="8724904" cy="7445376"/>
          </a:xfrm>
        </p:spPr>
        <p:txBody>
          <a:bodyPr/>
          <a:lstStyle/>
          <a:p>
            <a:endParaRPr lang="en-IN"/>
          </a:p>
        </p:txBody>
      </p:sp>
      <p:sp>
        <p:nvSpPr>
          <p:cNvPr id="24" name="Picture Placeholder 23">
            <a:extLst>
              <a:ext uri="{FF2B5EF4-FFF2-40B4-BE49-F238E27FC236}">
                <a16:creationId xmlns:a16="http://schemas.microsoft.com/office/drawing/2014/main" id="{C7340DA1-2504-41A7-8D05-B9A8C47FEE5B}"/>
              </a:ext>
            </a:extLst>
          </p:cNvPr>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0CECA978-2DEA-440A-A1D9-542884AACF1F}"/>
              </a:ext>
            </a:extLst>
          </p:cNvPr>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60F023FA-0D68-49F9-91EA-77E337C67C88}"/>
              </a:ext>
            </a:extLst>
          </p:cNvPr>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3E2491BE-3305-43D0-A97D-7CD6CD3AE9DD}"/>
              </a:ext>
            </a:extLst>
          </p:cNvPr>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8C2B8E28-6A4D-4FBE-807A-76D4AA7AC136}"/>
              </a:ext>
            </a:extLst>
          </p:cNvPr>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108512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E73A-0934-43E0-A0FF-8A98169C1D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8C510-B3B5-4ABF-B7E2-0D26619E05BE}"/>
              </a:ext>
            </a:extLst>
          </p:cNvPr>
          <p:cNvSpPr>
            <a:spLocks noGrp="1"/>
          </p:cNvSpPr>
          <p:nvPr>
            <p:ph type="dt" sz="half" idx="10"/>
          </p:nvPr>
        </p:nvSpPr>
        <p:spPr/>
        <p:txBody>
          <a:bodyPr/>
          <a:lstStyle/>
          <a:p>
            <a:fld id="{6BBED2BF-2E95-4229-BAF9-9E6D0612C733}" type="datetimeFigureOut">
              <a:rPr lang="en-IN" smtClean="0"/>
              <a:t>04/03/23</a:t>
            </a:fld>
            <a:endParaRPr lang="en-IN" dirty="0"/>
          </a:p>
        </p:txBody>
      </p:sp>
      <p:sp>
        <p:nvSpPr>
          <p:cNvPr id="4" name="Footer Placeholder 3">
            <a:extLst>
              <a:ext uri="{FF2B5EF4-FFF2-40B4-BE49-F238E27FC236}">
                <a16:creationId xmlns:a16="http://schemas.microsoft.com/office/drawing/2014/main" id="{5C93B928-4543-42ED-BAD4-2B9813E8650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BBD95D4-5019-4AA1-93F0-72B4598D39FE}"/>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563530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272B2-2951-4C52-90F5-56157438A320}"/>
              </a:ext>
            </a:extLst>
          </p:cNvPr>
          <p:cNvSpPr>
            <a:spLocks noGrp="1"/>
          </p:cNvSpPr>
          <p:nvPr>
            <p:ph type="dt" sz="half" idx="10"/>
          </p:nvPr>
        </p:nvSpPr>
        <p:spPr/>
        <p:txBody>
          <a:bodyPr/>
          <a:lstStyle/>
          <a:p>
            <a:fld id="{6BBED2BF-2E95-4229-BAF9-9E6D0612C733}" type="datetimeFigureOut">
              <a:rPr lang="en-IN" smtClean="0"/>
              <a:t>04/03/23</a:t>
            </a:fld>
            <a:endParaRPr lang="en-IN" dirty="0"/>
          </a:p>
        </p:txBody>
      </p:sp>
      <p:sp>
        <p:nvSpPr>
          <p:cNvPr id="3" name="Footer Placeholder 2">
            <a:extLst>
              <a:ext uri="{FF2B5EF4-FFF2-40B4-BE49-F238E27FC236}">
                <a16:creationId xmlns:a16="http://schemas.microsoft.com/office/drawing/2014/main" id="{A71CB8AC-AEB3-4742-B01F-9B9690A68D7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AC7BE3A-2D73-4A3B-B9E1-149F92DE49B0}"/>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3247971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771-C6B6-45A8-9C03-BA22293B2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D6202-EBAF-419C-9BB0-5A5609B79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7790D9-FBF8-48EB-90EE-B87DDD62F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F8677-A77F-44F2-8992-F3859F509991}"/>
              </a:ext>
            </a:extLst>
          </p:cNvPr>
          <p:cNvSpPr>
            <a:spLocks noGrp="1"/>
          </p:cNvSpPr>
          <p:nvPr>
            <p:ph type="dt" sz="half" idx="10"/>
          </p:nvPr>
        </p:nvSpPr>
        <p:spPr/>
        <p:txBody>
          <a:bodyPr/>
          <a:lstStyle/>
          <a:p>
            <a:fld id="{6BBED2BF-2E95-4229-BAF9-9E6D0612C733}" type="datetimeFigureOut">
              <a:rPr lang="en-IN" smtClean="0"/>
              <a:t>04/03/23</a:t>
            </a:fld>
            <a:endParaRPr lang="en-IN" dirty="0"/>
          </a:p>
        </p:txBody>
      </p:sp>
      <p:sp>
        <p:nvSpPr>
          <p:cNvPr id="6" name="Footer Placeholder 5">
            <a:extLst>
              <a:ext uri="{FF2B5EF4-FFF2-40B4-BE49-F238E27FC236}">
                <a16:creationId xmlns:a16="http://schemas.microsoft.com/office/drawing/2014/main" id="{A4E49145-19AC-4B88-A55A-95E3FE445BF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2D3305F-44A9-4F0C-BA5E-AB47EB890F43}"/>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1997614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686D-9BFE-4B49-470B-4F97FF66946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80BEA1-383A-03C6-7397-25118120BA1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87829C-86F0-613F-E106-D691A205ED33}"/>
              </a:ext>
            </a:extLst>
          </p:cNvPr>
          <p:cNvSpPr>
            <a:spLocks noGrp="1"/>
          </p:cNvSpPr>
          <p:nvPr>
            <p:ph type="dt" sz="half" idx="10"/>
          </p:nvPr>
        </p:nvSpPr>
        <p:spPr/>
        <p:txBody>
          <a:bodyPr/>
          <a:lstStyle/>
          <a:p>
            <a:fld id="{7D73B242-26F0-7B47-A562-941ED2806BB0}" type="datetimeFigureOut">
              <a:rPr lang="en-US" smtClean="0"/>
              <a:t>3/4/23</a:t>
            </a:fld>
            <a:endParaRPr lang="en-US"/>
          </a:p>
        </p:txBody>
      </p:sp>
      <p:sp>
        <p:nvSpPr>
          <p:cNvPr id="5" name="Footer Placeholder 4">
            <a:extLst>
              <a:ext uri="{FF2B5EF4-FFF2-40B4-BE49-F238E27FC236}">
                <a16:creationId xmlns:a16="http://schemas.microsoft.com/office/drawing/2014/main" id="{7152840C-EAAE-82EA-D0EA-DF1F60CB9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9A29E-8E76-5881-BB8B-FB5688D23C01}"/>
              </a:ext>
            </a:extLst>
          </p:cNvPr>
          <p:cNvSpPr>
            <a:spLocks noGrp="1"/>
          </p:cNvSpPr>
          <p:nvPr>
            <p:ph type="sldNum" sz="quarter" idx="12"/>
          </p:nvPr>
        </p:nvSpPr>
        <p:spPr/>
        <p:txBody>
          <a:bodyPr/>
          <a:lstStyle/>
          <a:p>
            <a:fld id="{555EEAC6-BAD7-D843-A7B7-22573FD7C241}" type="slidenum">
              <a:rPr lang="en-US" smtClean="0"/>
              <a:t>‹#›</a:t>
            </a:fld>
            <a:endParaRPr lang="en-US"/>
          </a:p>
        </p:txBody>
      </p:sp>
    </p:spTree>
    <p:extLst>
      <p:ext uri="{BB962C8B-B14F-4D97-AF65-F5344CB8AC3E}">
        <p14:creationId xmlns:p14="http://schemas.microsoft.com/office/powerpoint/2010/main" val="23316006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D008-24A3-421E-9D60-810A67F9E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EB311C-1CF5-40B5-824F-A4235C0482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0F4A0DA-8EA9-45FE-8179-29B8331AE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4BFE89-F6A7-4446-98AF-09C6C5C8234F}"/>
              </a:ext>
            </a:extLst>
          </p:cNvPr>
          <p:cNvSpPr>
            <a:spLocks noGrp="1"/>
          </p:cNvSpPr>
          <p:nvPr>
            <p:ph type="dt" sz="half" idx="10"/>
          </p:nvPr>
        </p:nvSpPr>
        <p:spPr/>
        <p:txBody>
          <a:bodyPr/>
          <a:lstStyle/>
          <a:p>
            <a:fld id="{6BBED2BF-2E95-4229-BAF9-9E6D0612C733}" type="datetimeFigureOut">
              <a:rPr lang="en-IN" smtClean="0"/>
              <a:t>04/03/23</a:t>
            </a:fld>
            <a:endParaRPr lang="en-IN" dirty="0"/>
          </a:p>
        </p:txBody>
      </p:sp>
      <p:sp>
        <p:nvSpPr>
          <p:cNvPr id="6" name="Footer Placeholder 5">
            <a:extLst>
              <a:ext uri="{FF2B5EF4-FFF2-40B4-BE49-F238E27FC236}">
                <a16:creationId xmlns:a16="http://schemas.microsoft.com/office/drawing/2014/main" id="{56964511-0FE8-44AB-A89D-1B14D9E2A2E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6FD5976-38E8-44EB-93EA-0F958CEDC57A}"/>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2370139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B0F4-F658-44C3-BE04-D3AA280195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1554B-7DAC-47C8-9802-AA4BA30DC3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B5B8D-E75B-4265-BCE4-E774BC8B5BE3}"/>
              </a:ext>
            </a:extLst>
          </p:cNvPr>
          <p:cNvSpPr>
            <a:spLocks noGrp="1"/>
          </p:cNvSpPr>
          <p:nvPr>
            <p:ph type="dt" sz="half" idx="10"/>
          </p:nvPr>
        </p:nvSpPr>
        <p:spPr/>
        <p:txBody>
          <a:bodyPr/>
          <a:lstStyle/>
          <a:p>
            <a:fld id="{6BBED2BF-2E95-4229-BAF9-9E6D0612C733}" type="datetimeFigureOut">
              <a:rPr lang="en-IN" smtClean="0"/>
              <a:t>04/03/23</a:t>
            </a:fld>
            <a:endParaRPr lang="en-IN" dirty="0"/>
          </a:p>
        </p:txBody>
      </p:sp>
      <p:sp>
        <p:nvSpPr>
          <p:cNvPr id="5" name="Footer Placeholder 4">
            <a:extLst>
              <a:ext uri="{FF2B5EF4-FFF2-40B4-BE49-F238E27FC236}">
                <a16:creationId xmlns:a16="http://schemas.microsoft.com/office/drawing/2014/main" id="{A702208E-E53E-4ACF-91AF-E6120350422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757C9F1-4E52-4796-BF4C-A498F1020722}"/>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20897714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4E9AE7-6865-4D0B-8797-8D0A5DD3B8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F3B3D6-73EB-486D-AFA9-D230FCDCE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B4688-FB0E-49F9-8A48-537BA8F70540}"/>
              </a:ext>
            </a:extLst>
          </p:cNvPr>
          <p:cNvSpPr>
            <a:spLocks noGrp="1"/>
          </p:cNvSpPr>
          <p:nvPr>
            <p:ph type="dt" sz="half" idx="10"/>
          </p:nvPr>
        </p:nvSpPr>
        <p:spPr/>
        <p:txBody>
          <a:bodyPr/>
          <a:lstStyle/>
          <a:p>
            <a:fld id="{6BBED2BF-2E95-4229-BAF9-9E6D0612C733}" type="datetimeFigureOut">
              <a:rPr lang="en-IN" smtClean="0"/>
              <a:t>04/03/23</a:t>
            </a:fld>
            <a:endParaRPr lang="en-IN" dirty="0"/>
          </a:p>
        </p:txBody>
      </p:sp>
      <p:sp>
        <p:nvSpPr>
          <p:cNvPr id="5" name="Footer Placeholder 4">
            <a:extLst>
              <a:ext uri="{FF2B5EF4-FFF2-40B4-BE49-F238E27FC236}">
                <a16:creationId xmlns:a16="http://schemas.microsoft.com/office/drawing/2014/main" id="{67FA8A31-7F46-4334-8E79-0449283C3E9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80BC23-6187-4097-B4FC-57D0546B12F2}"/>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432879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FAD8-A4F1-F0F9-9492-341410CBCF2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3F62C7C-195B-3140-DCBF-267C059DED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A284F9E-1FBE-1CC9-0797-E6C4297C39AB}"/>
              </a:ext>
            </a:extLst>
          </p:cNvPr>
          <p:cNvSpPr>
            <a:spLocks noGrp="1"/>
          </p:cNvSpPr>
          <p:nvPr>
            <p:ph type="dt" sz="half" idx="10"/>
          </p:nvPr>
        </p:nvSpPr>
        <p:spPr/>
        <p:txBody>
          <a:bodyPr/>
          <a:lstStyle/>
          <a:p>
            <a:fld id="{7D73B242-26F0-7B47-A562-941ED2806BB0}" type="datetimeFigureOut">
              <a:rPr lang="en-US" smtClean="0"/>
              <a:t>3/4/23</a:t>
            </a:fld>
            <a:endParaRPr lang="en-US"/>
          </a:p>
        </p:txBody>
      </p:sp>
      <p:sp>
        <p:nvSpPr>
          <p:cNvPr id="5" name="Footer Placeholder 4">
            <a:extLst>
              <a:ext uri="{FF2B5EF4-FFF2-40B4-BE49-F238E27FC236}">
                <a16:creationId xmlns:a16="http://schemas.microsoft.com/office/drawing/2014/main" id="{06696CE7-9746-A233-BB24-220773BB2C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6044B-9F66-5B2D-7F09-4E21AB6ECB34}"/>
              </a:ext>
            </a:extLst>
          </p:cNvPr>
          <p:cNvSpPr>
            <a:spLocks noGrp="1"/>
          </p:cNvSpPr>
          <p:nvPr>
            <p:ph type="sldNum" sz="quarter" idx="12"/>
          </p:nvPr>
        </p:nvSpPr>
        <p:spPr/>
        <p:txBody>
          <a:bodyPr/>
          <a:lstStyle/>
          <a:p>
            <a:fld id="{555EEAC6-BAD7-D843-A7B7-22573FD7C241}" type="slidenum">
              <a:rPr lang="en-US" smtClean="0"/>
              <a:t>‹#›</a:t>
            </a:fld>
            <a:endParaRPr lang="en-US"/>
          </a:p>
        </p:txBody>
      </p:sp>
    </p:spTree>
    <p:extLst>
      <p:ext uri="{BB962C8B-B14F-4D97-AF65-F5344CB8AC3E}">
        <p14:creationId xmlns:p14="http://schemas.microsoft.com/office/powerpoint/2010/main" val="3051721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40D67-5BB0-7386-B850-4A577FDCBFE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3B62F91-F31D-7D8B-7E52-B709E3FE4FE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B281802-9E69-E595-A6BA-D16DB796B90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2C833F6-C544-E2FB-5DCA-340B6C079951}"/>
              </a:ext>
            </a:extLst>
          </p:cNvPr>
          <p:cNvSpPr>
            <a:spLocks noGrp="1"/>
          </p:cNvSpPr>
          <p:nvPr>
            <p:ph type="dt" sz="half" idx="10"/>
          </p:nvPr>
        </p:nvSpPr>
        <p:spPr/>
        <p:txBody>
          <a:bodyPr/>
          <a:lstStyle/>
          <a:p>
            <a:fld id="{7D73B242-26F0-7B47-A562-941ED2806BB0}" type="datetimeFigureOut">
              <a:rPr lang="en-US" smtClean="0"/>
              <a:t>3/4/23</a:t>
            </a:fld>
            <a:endParaRPr lang="en-US"/>
          </a:p>
        </p:txBody>
      </p:sp>
      <p:sp>
        <p:nvSpPr>
          <p:cNvPr id="6" name="Footer Placeholder 5">
            <a:extLst>
              <a:ext uri="{FF2B5EF4-FFF2-40B4-BE49-F238E27FC236}">
                <a16:creationId xmlns:a16="http://schemas.microsoft.com/office/drawing/2014/main" id="{A3466CA4-F5E9-371B-7527-4ED68E93A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2DEAEE-1DEE-D9F5-5E81-3A9C26DCCA18}"/>
              </a:ext>
            </a:extLst>
          </p:cNvPr>
          <p:cNvSpPr>
            <a:spLocks noGrp="1"/>
          </p:cNvSpPr>
          <p:nvPr>
            <p:ph type="sldNum" sz="quarter" idx="12"/>
          </p:nvPr>
        </p:nvSpPr>
        <p:spPr/>
        <p:txBody>
          <a:bodyPr/>
          <a:lstStyle/>
          <a:p>
            <a:fld id="{555EEAC6-BAD7-D843-A7B7-22573FD7C241}" type="slidenum">
              <a:rPr lang="en-US" smtClean="0"/>
              <a:t>‹#›</a:t>
            </a:fld>
            <a:endParaRPr lang="en-US"/>
          </a:p>
        </p:txBody>
      </p:sp>
    </p:spTree>
    <p:extLst>
      <p:ext uri="{BB962C8B-B14F-4D97-AF65-F5344CB8AC3E}">
        <p14:creationId xmlns:p14="http://schemas.microsoft.com/office/powerpoint/2010/main" val="198577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2488-A550-3C2E-1DF9-977D11DBD9D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86C793A-3C62-4430-E4F2-968D7BA42D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239CFBA-0B15-F0F6-A32F-31B874612D2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1EB2D2E-3FB9-8341-F7D0-CC6ADF40B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6FE64B7-49B9-7644-11E0-893AF64CFA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925176C-AB9C-8B75-2154-3D5811273806}"/>
              </a:ext>
            </a:extLst>
          </p:cNvPr>
          <p:cNvSpPr>
            <a:spLocks noGrp="1"/>
          </p:cNvSpPr>
          <p:nvPr>
            <p:ph type="dt" sz="half" idx="10"/>
          </p:nvPr>
        </p:nvSpPr>
        <p:spPr/>
        <p:txBody>
          <a:bodyPr/>
          <a:lstStyle/>
          <a:p>
            <a:fld id="{7D73B242-26F0-7B47-A562-941ED2806BB0}" type="datetimeFigureOut">
              <a:rPr lang="en-US" smtClean="0"/>
              <a:t>3/4/23</a:t>
            </a:fld>
            <a:endParaRPr lang="en-US"/>
          </a:p>
        </p:txBody>
      </p:sp>
      <p:sp>
        <p:nvSpPr>
          <p:cNvPr id="8" name="Footer Placeholder 7">
            <a:extLst>
              <a:ext uri="{FF2B5EF4-FFF2-40B4-BE49-F238E27FC236}">
                <a16:creationId xmlns:a16="http://schemas.microsoft.com/office/drawing/2014/main" id="{4F83E464-35CE-7E08-0CE1-0A93BCDDB2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53AA5-A8A3-DA4B-A115-DF52EF052795}"/>
              </a:ext>
            </a:extLst>
          </p:cNvPr>
          <p:cNvSpPr>
            <a:spLocks noGrp="1"/>
          </p:cNvSpPr>
          <p:nvPr>
            <p:ph type="sldNum" sz="quarter" idx="12"/>
          </p:nvPr>
        </p:nvSpPr>
        <p:spPr/>
        <p:txBody>
          <a:bodyPr/>
          <a:lstStyle/>
          <a:p>
            <a:fld id="{555EEAC6-BAD7-D843-A7B7-22573FD7C241}" type="slidenum">
              <a:rPr lang="en-US" smtClean="0"/>
              <a:t>‹#›</a:t>
            </a:fld>
            <a:endParaRPr lang="en-US"/>
          </a:p>
        </p:txBody>
      </p:sp>
    </p:spTree>
    <p:extLst>
      <p:ext uri="{BB962C8B-B14F-4D97-AF65-F5344CB8AC3E}">
        <p14:creationId xmlns:p14="http://schemas.microsoft.com/office/powerpoint/2010/main" val="1389798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E470-6852-2A9A-4C2B-4AFAD4D50D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A3A3EF4-1A31-D073-C672-B48368131AF8}"/>
              </a:ext>
            </a:extLst>
          </p:cNvPr>
          <p:cNvSpPr>
            <a:spLocks noGrp="1"/>
          </p:cNvSpPr>
          <p:nvPr>
            <p:ph type="dt" sz="half" idx="10"/>
          </p:nvPr>
        </p:nvSpPr>
        <p:spPr/>
        <p:txBody>
          <a:bodyPr/>
          <a:lstStyle/>
          <a:p>
            <a:fld id="{7D73B242-26F0-7B47-A562-941ED2806BB0}" type="datetimeFigureOut">
              <a:rPr lang="en-US" smtClean="0"/>
              <a:t>3/4/23</a:t>
            </a:fld>
            <a:endParaRPr lang="en-US"/>
          </a:p>
        </p:txBody>
      </p:sp>
      <p:sp>
        <p:nvSpPr>
          <p:cNvPr id="4" name="Footer Placeholder 3">
            <a:extLst>
              <a:ext uri="{FF2B5EF4-FFF2-40B4-BE49-F238E27FC236}">
                <a16:creationId xmlns:a16="http://schemas.microsoft.com/office/drawing/2014/main" id="{01A4D1A5-EF69-0CB5-C49B-A1EA00FD0A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22203D-310C-A5F0-34F2-43A9F16D39C4}"/>
              </a:ext>
            </a:extLst>
          </p:cNvPr>
          <p:cNvSpPr>
            <a:spLocks noGrp="1"/>
          </p:cNvSpPr>
          <p:nvPr>
            <p:ph type="sldNum" sz="quarter" idx="12"/>
          </p:nvPr>
        </p:nvSpPr>
        <p:spPr/>
        <p:txBody>
          <a:bodyPr/>
          <a:lstStyle/>
          <a:p>
            <a:fld id="{555EEAC6-BAD7-D843-A7B7-22573FD7C241}" type="slidenum">
              <a:rPr lang="en-US" smtClean="0"/>
              <a:t>‹#›</a:t>
            </a:fld>
            <a:endParaRPr lang="en-US"/>
          </a:p>
        </p:txBody>
      </p:sp>
    </p:spTree>
    <p:extLst>
      <p:ext uri="{BB962C8B-B14F-4D97-AF65-F5344CB8AC3E}">
        <p14:creationId xmlns:p14="http://schemas.microsoft.com/office/powerpoint/2010/main" val="933740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BB3C42-58AA-F6A8-9A6A-5A41602F5913}"/>
              </a:ext>
            </a:extLst>
          </p:cNvPr>
          <p:cNvSpPr>
            <a:spLocks noGrp="1"/>
          </p:cNvSpPr>
          <p:nvPr>
            <p:ph type="dt" sz="half" idx="10"/>
          </p:nvPr>
        </p:nvSpPr>
        <p:spPr/>
        <p:txBody>
          <a:bodyPr/>
          <a:lstStyle/>
          <a:p>
            <a:fld id="{7D73B242-26F0-7B47-A562-941ED2806BB0}" type="datetimeFigureOut">
              <a:rPr lang="en-US" smtClean="0"/>
              <a:t>3/4/23</a:t>
            </a:fld>
            <a:endParaRPr lang="en-US"/>
          </a:p>
        </p:txBody>
      </p:sp>
      <p:sp>
        <p:nvSpPr>
          <p:cNvPr id="3" name="Footer Placeholder 2">
            <a:extLst>
              <a:ext uri="{FF2B5EF4-FFF2-40B4-BE49-F238E27FC236}">
                <a16:creationId xmlns:a16="http://schemas.microsoft.com/office/drawing/2014/main" id="{2383A2E9-0451-E242-234C-B3DA8AAA64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01DAB1-2CD1-ED27-0D41-3AF875B897A6}"/>
              </a:ext>
            </a:extLst>
          </p:cNvPr>
          <p:cNvSpPr>
            <a:spLocks noGrp="1"/>
          </p:cNvSpPr>
          <p:nvPr>
            <p:ph type="sldNum" sz="quarter" idx="12"/>
          </p:nvPr>
        </p:nvSpPr>
        <p:spPr/>
        <p:txBody>
          <a:bodyPr/>
          <a:lstStyle/>
          <a:p>
            <a:fld id="{555EEAC6-BAD7-D843-A7B7-22573FD7C241}" type="slidenum">
              <a:rPr lang="en-US" smtClean="0"/>
              <a:t>‹#›</a:t>
            </a:fld>
            <a:endParaRPr lang="en-US"/>
          </a:p>
        </p:txBody>
      </p:sp>
    </p:spTree>
    <p:extLst>
      <p:ext uri="{BB962C8B-B14F-4D97-AF65-F5344CB8AC3E}">
        <p14:creationId xmlns:p14="http://schemas.microsoft.com/office/powerpoint/2010/main" val="536917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33F64-F78F-75A3-186F-01D5D14394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FFC3F7D-B9F4-BAE8-5F8C-632C18210B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EFDB824-D5B5-286C-6950-F2A6FEE873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6E24E36-8C45-15DF-7FB9-9B0F290290C3}"/>
              </a:ext>
            </a:extLst>
          </p:cNvPr>
          <p:cNvSpPr>
            <a:spLocks noGrp="1"/>
          </p:cNvSpPr>
          <p:nvPr>
            <p:ph type="dt" sz="half" idx="10"/>
          </p:nvPr>
        </p:nvSpPr>
        <p:spPr/>
        <p:txBody>
          <a:bodyPr/>
          <a:lstStyle/>
          <a:p>
            <a:fld id="{7D73B242-26F0-7B47-A562-941ED2806BB0}" type="datetimeFigureOut">
              <a:rPr lang="en-US" smtClean="0"/>
              <a:t>3/4/23</a:t>
            </a:fld>
            <a:endParaRPr lang="en-US"/>
          </a:p>
        </p:txBody>
      </p:sp>
      <p:sp>
        <p:nvSpPr>
          <p:cNvPr id="6" name="Footer Placeholder 5">
            <a:extLst>
              <a:ext uri="{FF2B5EF4-FFF2-40B4-BE49-F238E27FC236}">
                <a16:creationId xmlns:a16="http://schemas.microsoft.com/office/drawing/2014/main" id="{7D2A2994-5120-B25E-D227-23755C385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4086F2-97FA-4DF5-024E-DE2BDF856ADD}"/>
              </a:ext>
            </a:extLst>
          </p:cNvPr>
          <p:cNvSpPr>
            <a:spLocks noGrp="1"/>
          </p:cNvSpPr>
          <p:nvPr>
            <p:ph type="sldNum" sz="quarter" idx="12"/>
          </p:nvPr>
        </p:nvSpPr>
        <p:spPr/>
        <p:txBody>
          <a:bodyPr/>
          <a:lstStyle/>
          <a:p>
            <a:fld id="{555EEAC6-BAD7-D843-A7B7-22573FD7C241}" type="slidenum">
              <a:rPr lang="en-US" smtClean="0"/>
              <a:t>‹#›</a:t>
            </a:fld>
            <a:endParaRPr lang="en-US"/>
          </a:p>
        </p:txBody>
      </p:sp>
    </p:spTree>
    <p:extLst>
      <p:ext uri="{BB962C8B-B14F-4D97-AF65-F5344CB8AC3E}">
        <p14:creationId xmlns:p14="http://schemas.microsoft.com/office/powerpoint/2010/main" val="3519446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A8DAF-2E6C-7077-7FE3-8502883F7F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E30330-DB3B-AC13-FADA-D923EC05D0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161223-07F0-E160-1493-CFF04B33E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CF6C1B8-0A18-7FD3-7E97-4A42F954F60F}"/>
              </a:ext>
            </a:extLst>
          </p:cNvPr>
          <p:cNvSpPr>
            <a:spLocks noGrp="1"/>
          </p:cNvSpPr>
          <p:nvPr>
            <p:ph type="dt" sz="half" idx="10"/>
          </p:nvPr>
        </p:nvSpPr>
        <p:spPr/>
        <p:txBody>
          <a:bodyPr/>
          <a:lstStyle/>
          <a:p>
            <a:fld id="{7D73B242-26F0-7B47-A562-941ED2806BB0}" type="datetimeFigureOut">
              <a:rPr lang="en-US" smtClean="0"/>
              <a:t>3/4/23</a:t>
            </a:fld>
            <a:endParaRPr lang="en-US"/>
          </a:p>
        </p:txBody>
      </p:sp>
      <p:sp>
        <p:nvSpPr>
          <p:cNvPr id="6" name="Footer Placeholder 5">
            <a:extLst>
              <a:ext uri="{FF2B5EF4-FFF2-40B4-BE49-F238E27FC236}">
                <a16:creationId xmlns:a16="http://schemas.microsoft.com/office/drawing/2014/main" id="{BA79A424-8A41-835C-AA8B-5C94BBD3C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545DF-1F7B-5FD4-75D0-3520CE59CBAD}"/>
              </a:ext>
            </a:extLst>
          </p:cNvPr>
          <p:cNvSpPr>
            <a:spLocks noGrp="1"/>
          </p:cNvSpPr>
          <p:nvPr>
            <p:ph type="sldNum" sz="quarter" idx="12"/>
          </p:nvPr>
        </p:nvSpPr>
        <p:spPr/>
        <p:txBody>
          <a:bodyPr/>
          <a:lstStyle/>
          <a:p>
            <a:fld id="{555EEAC6-BAD7-D843-A7B7-22573FD7C241}" type="slidenum">
              <a:rPr lang="en-US" smtClean="0"/>
              <a:t>‹#›</a:t>
            </a:fld>
            <a:endParaRPr lang="en-US"/>
          </a:p>
        </p:txBody>
      </p:sp>
    </p:spTree>
    <p:extLst>
      <p:ext uri="{BB962C8B-B14F-4D97-AF65-F5344CB8AC3E}">
        <p14:creationId xmlns:p14="http://schemas.microsoft.com/office/powerpoint/2010/main" val="1704807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185B7B-C866-B1C8-F3F4-51BE3E5A2F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3FC0D6-FD9B-4844-65F8-43AEFFF0E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2724D6-28FA-380D-9E6F-61FFDE40D3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73B242-26F0-7B47-A562-941ED2806BB0}" type="datetimeFigureOut">
              <a:rPr lang="en-US" smtClean="0"/>
              <a:t>3/4/23</a:t>
            </a:fld>
            <a:endParaRPr lang="en-US"/>
          </a:p>
        </p:txBody>
      </p:sp>
      <p:sp>
        <p:nvSpPr>
          <p:cNvPr id="5" name="Footer Placeholder 4">
            <a:extLst>
              <a:ext uri="{FF2B5EF4-FFF2-40B4-BE49-F238E27FC236}">
                <a16:creationId xmlns:a16="http://schemas.microsoft.com/office/drawing/2014/main" id="{74B91C59-AE6D-7E5A-BE32-806B448C3A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795411-210C-23E7-5E59-D6865457F1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EEAC6-BAD7-D843-A7B7-22573FD7C241}" type="slidenum">
              <a:rPr lang="en-US" smtClean="0"/>
              <a:t>‹#›</a:t>
            </a:fld>
            <a:endParaRPr lang="en-US"/>
          </a:p>
        </p:txBody>
      </p:sp>
    </p:spTree>
    <p:extLst>
      <p:ext uri="{BB962C8B-B14F-4D97-AF65-F5344CB8AC3E}">
        <p14:creationId xmlns:p14="http://schemas.microsoft.com/office/powerpoint/2010/main" val="3723569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F2A214-0D40-434A-BE84-57E89C033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8BA4FD-8C68-411A-B5E4-8CA23808E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B2CE0-0E15-42E5-89FE-382DA0587F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t>04/03/23</a:t>
            </a:fld>
            <a:endParaRPr lang="en-IN" dirty="0"/>
          </a:p>
        </p:txBody>
      </p:sp>
      <p:sp>
        <p:nvSpPr>
          <p:cNvPr id="5" name="Footer Placeholder 4">
            <a:extLst>
              <a:ext uri="{FF2B5EF4-FFF2-40B4-BE49-F238E27FC236}">
                <a16:creationId xmlns:a16="http://schemas.microsoft.com/office/drawing/2014/main" id="{447D16C6-E607-4F9C-8264-E8F187687D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5D84C90-2BBB-435E-9999-B97CE0E8DE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t>‹#›</a:t>
            </a:fld>
            <a:endParaRPr lang="en-IN" dirty="0"/>
          </a:p>
        </p:txBody>
      </p:sp>
    </p:spTree>
    <p:extLst>
      <p:ext uri="{BB962C8B-B14F-4D97-AF65-F5344CB8AC3E}">
        <p14:creationId xmlns:p14="http://schemas.microsoft.com/office/powerpoint/2010/main" val="119659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3.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jpg"/><Relationship Id="rId2" Type="http://schemas.openxmlformats.org/officeDocument/2006/relationships/image" Target="../media/image2.jpg"/><Relationship Id="rId1" Type="http://schemas.openxmlformats.org/officeDocument/2006/relationships/slideLayout" Target="../slideLayouts/slideLayout15.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customXml" Target="../ink/ink12.xml"/><Relationship Id="rId26" Type="http://schemas.openxmlformats.org/officeDocument/2006/relationships/image" Target="../media/image18.png"/><Relationship Id="rId39" Type="http://schemas.openxmlformats.org/officeDocument/2006/relationships/customXml" Target="../ink/ink26.xml"/><Relationship Id="rId21" Type="http://schemas.openxmlformats.org/officeDocument/2006/relationships/customXml" Target="../ink/ink15.xml"/><Relationship Id="rId34" Type="http://schemas.openxmlformats.org/officeDocument/2006/relationships/image" Target="../media/image22.png"/><Relationship Id="rId42" Type="http://schemas.openxmlformats.org/officeDocument/2006/relationships/image" Target="../media/image25.png"/><Relationship Id="rId47" Type="http://schemas.openxmlformats.org/officeDocument/2006/relationships/customXml" Target="../ink/ink30.xml"/><Relationship Id="rId50" Type="http://schemas.openxmlformats.org/officeDocument/2006/relationships/image" Target="../media/image29.png"/><Relationship Id="rId55" Type="http://schemas.openxmlformats.org/officeDocument/2006/relationships/customXml" Target="../ink/ink34.xml"/><Relationship Id="rId7" Type="http://schemas.openxmlformats.org/officeDocument/2006/relationships/customXml" Target="../ink/ink3.xml"/><Relationship Id="rId2" Type="http://schemas.openxmlformats.org/officeDocument/2006/relationships/image" Target="../media/image14.png"/><Relationship Id="rId16" Type="http://schemas.openxmlformats.org/officeDocument/2006/relationships/image" Target="../media/image16.png"/><Relationship Id="rId29" Type="http://schemas.openxmlformats.org/officeDocument/2006/relationships/customXml" Target="../ink/ink20.xml"/><Relationship Id="rId11" Type="http://schemas.openxmlformats.org/officeDocument/2006/relationships/customXml" Target="../ink/ink7.xml"/><Relationship Id="rId24" Type="http://schemas.openxmlformats.org/officeDocument/2006/relationships/image" Target="../media/image17.png"/><Relationship Id="rId32" Type="http://schemas.openxmlformats.org/officeDocument/2006/relationships/image" Target="../media/image21.png"/><Relationship Id="rId37" Type="http://schemas.openxmlformats.org/officeDocument/2006/relationships/customXml" Target="../ink/ink25.xml"/><Relationship Id="rId40" Type="http://schemas.openxmlformats.org/officeDocument/2006/relationships/image" Target="../media/image24.png"/><Relationship Id="rId45" Type="http://schemas.openxmlformats.org/officeDocument/2006/relationships/customXml" Target="../ink/ink29.xml"/><Relationship Id="rId53" Type="http://schemas.openxmlformats.org/officeDocument/2006/relationships/customXml" Target="../ink/ink33.xml"/><Relationship Id="rId5" Type="http://schemas.openxmlformats.org/officeDocument/2006/relationships/image" Target="../media/image140.png"/><Relationship Id="rId10" Type="http://schemas.openxmlformats.org/officeDocument/2006/relationships/customXml" Target="../ink/ink6.xml"/><Relationship Id="rId19" Type="http://schemas.openxmlformats.org/officeDocument/2006/relationships/customXml" Target="../ink/ink13.xml"/><Relationship Id="rId31" Type="http://schemas.openxmlformats.org/officeDocument/2006/relationships/customXml" Target="../ink/ink21.xml"/><Relationship Id="rId44" Type="http://schemas.openxmlformats.org/officeDocument/2006/relationships/image" Target="../media/image26.png"/><Relationship Id="rId52" Type="http://schemas.openxmlformats.org/officeDocument/2006/relationships/image" Target="../media/image30.png"/><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customXml" Target="../ink/ink9.xml"/><Relationship Id="rId22" Type="http://schemas.openxmlformats.org/officeDocument/2006/relationships/customXml" Target="../ink/ink16.xml"/><Relationship Id="rId27" Type="http://schemas.openxmlformats.org/officeDocument/2006/relationships/customXml" Target="../ink/ink19.xml"/><Relationship Id="rId30" Type="http://schemas.openxmlformats.org/officeDocument/2006/relationships/image" Target="../media/image20.png"/><Relationship Id="rId35" Type="http://schemas.openxmlformats.org/officeDocument/2006/relationships/customXml" Target="../ink/ink23.xml"/><Relationship Id="rId43" Type="http://schemas.openxmlformats.org/officeDocument/2006/relationships/customXml" Target="../ink/ink28.xml"/><Relationship Id="rId48" Type="http://schemas.openxmlformats.org/officeDocument/2006/relationships/image" Target="../media/image28.png"/><Relationship Id="rId56" Type="http://schemas.openxmlformats.org/officeDocument/2006/relationships/image" Target="../media/image32.png"/><Relationship Id="rId8" Type="http://schemas.openxmlformats.org/officeDocument/2006/relationships/customXml" Target="../ink/ink4.xml"/><Relationship Id="rId51" Type="http://schemas.openxmlformats.org/officeDocument/2006/relationships/customXml" Target="../ink/ink32.xml"/><Relationship Id="rId3" Type="http://schemas.openxmlformats.org/officeDocument/2006/relationships/image" Target="../media/image15.PNG"/><Relationship Id="rId12" Type="http://schemas.openxmlformats.org/officeDocument/2006/relationships/customXml" Target="../ink/ink8.xml"/><Relationship Id="rId17" Type="http://schemas.openxmlformats.org/officeDocument/2006/relationships/customXml" Target="../ink/ink11.xml"/><Relationship Id="rId25" Type="http://schemas.openxmlformats.org/officeDocument/2006/relationships/customXml" Target="../ink/ink18.xml"/><Relationship Id="rId33" Type="http://schemas.openxmlformats.org/officeDocument/2006/relationships/customXml" Target="../ink/ink22.xml"/><Relationship Id="rId38" Type="http://schemas.openxmlformats.org/officeDocument/2006/relationships/image" Target="../media/image23.png"/><Relationship Id="rId46" Type="http://schemas.openxmlformats.org/officeDocument/2006/relationships/image" Target="../media/image27.png"/><Relationship Id="rId20" Type="http://schemas.openxmlformats.org/officeDocument/2006/relationships/customXml" Target="../ink/ink14.xml"/><Relationship Id="rId41" Type="http://schemas.openxmlformats.org/officeDocument/2006/relationships/customXml" Target="../ink/ink27.xml"/><Relationship Id="rId54"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customXml" Target="../ink/ink2.xml"/><Relationship Id="rId15" Type="http://schemas.openxmlformats.org/officeDocument/2006/relationships/customXml" Target="../ink/ink10.xml"/><Relationship Id="rId23" Type="http://schemas.openxmlformats.org/officeDocument/2006/relationships/customXml" Target="../ink/ink17.xml"/><Relationship Id="rId28" Type="http://schemas.openxmlformats.org/officeDocument/2006/relationships/image" Target="../media/image19.png"/><Relationship Id="rId36" Type="http://schemas.openxmlformats.org/officeDocument/2006/relationships/customXml" Target="../ink/ink24.xml"/><Relationship Id="rId49" Type="http://schemas.openxmlformats.org/officeDocument/2006/relationships/customXml" Target="../ink/ink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3530859" y="2735724"/>
            <a:ext cx="5146416" cy="1384838"/>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8B25F8F-A5A6-4BC2-981F-2A20467C0914}"/>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9603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F4EBD910-C6BF-3278-3E35-3109CE833618}"/>
              </a:ext>
            </a:extLst>
          </p:cNvPr>
          <p:cNvPicPr>
            <a:picLocks noChangeAspect="1"/>
          </p:cNvPicPr>
          <p:nvPr/>
        </p:nvPicPr>
        <p:blipFill>
          <a:blip r:embed="rId2"/>
          <a:stretch>
            <a:fillRect/>
          </a:stretch>
        </p:blipFill>
        <p:spPr>
          <a:xfrm>
            <a:off x="6096000" y="1820180"/>
            <a:ext cx="5688652" cy="3444394"/>
          </a:xfrm>
          <a:prstGeom prst="rect">
            <a:avLst/>
          </a:prstGeom>
        </p:spPr>
      </p:pic>
      <p:pic>
        <p:nvPicPr>
          <p:cNvPr id="3" name="Picture 2" descr="A picture containing waterfall chart&#10;&#10;Description automatically generated">
            <a:extLst>
              <a:ext uri="{FF2B5EF4-FFF2-40B4-BE49-F238E27FC236}">
                <a16:creationId xmlns:a16="http://schemas.microsoft.com/office/drawing/2014/main" id="{81E244E5-C3F7-00D3-E898-30AB2E974923}"/>
              </a:ext>
            </a:extLst>
          </p:cNvPr>
          <p:cNvPicPr>
            <a:picLocks noChangeAspect="1"/>
          </p:cNvPicPr>
          <p:nvPr/>
        </p:nvPicPr>
        <p:blipFill>
          <a:blip r:embed="rId3"/>
          <a:stretch>
            <a:fillRect/>
          </a:stretch>
        </p:blipFill>
        <p:spPr>
          <a:xfrm>
            <a:off x="0" y="1820180"/>
            <a:ext cx="6096000" cy="3217639"/>
          </a:xfrm>
          <a:prstGeom prst="rect">
            <a:avLst/>
          </a:prstGeom>
        </p:spPr>
      </p:pic>
      <p:sp>
        <p:nvSpPr>
          <p:cNvPr id="6" name="TextBox 5">
            <a:extLst>
              <a:ext uri="{FF2B5EF4-FFF2-40B4-BE49-F238E27FC236}">
                <a16:creationId xmlns:a16="http://schemas.microsoft.com/office/drawing/2014/main" id="{6EEDF780-9129-C590-AA8E-9498B987AF44}"/>
              </a:ext>
            </a:extLst>
          </p:cNvPr>
          <p:cNvSpPr txBox="1"/>
          <p:nvPr/>
        </p:nvSpPr>
        <p:spPr>
          <a:xfrm>
            <a:off x="2484782" y="5264574"/>
            <a:ext cx="1504121" cy="369332"/>
          </a:xfrm>
          <a:prstGeom prst="rect">
            <a:avLst/>
          </a:prstGeom>
          <a:noFill/>
        </p:spPr>
        <p:txBody>
          <a:bodyPr wrap="square" rtlCol="0">
            <a:spAutoFit/>
          </a:bodyPr>
          <a:lstStyle/>
          <a:p>
            <a:r>
              <a:rPr lang="en-US" dirty="0"/>
              <a:t>Our Model</a:t>
            </a:r>
          </a:p>
        </p:txBody>
      </p:sp>
      <p:sp>
        <p:nvSpPr>
          <p:cNvPr id="7" name="TextBox 6">
            <a:extLst>
              <a:ext uri="{FF2B5EF4-FFF2-40B4-BE49-F238E27FC236}">
                <a16:creationId xmlns:a16="http://schemas.microsoft.com/office/drawing/2014/main" id="{81756FF6-CC93-3220-2AE3-8B5A086B4E0B}"/>
              </a:ext>
            </a:extLst>
          </p:cNvPr>
          <p:cNvSpPr txBox="1"/>
          <p:nvPr/>
        </p:nvSpPr>
        <p:spPr>
          <a:xfrm>
            <a:off x="8203099" y="5348719"/>
            <a:ext cx="1568186" cy="369332"/>
          </a:xfrm>
          <a:prstGeom prst="rect">
            <a:avLst/>
          </a:prstGeom>
          <a:noFill/>
        </p:spPr>
        <p:txBody>
          <a:bodyPr wrap="none" rtlCol="0">
            <a:spAutoFit/>
          </a:bodyPr>
          <a:lstStyle/>
          <a:p>
            <a:r>
              <a:rPr lang="en-US" dirty="0"/>
              <a:t>Testing Render</a:t>
            </a:r>
          </a:p>
        </p:txBody>
      </p:sp>
    </p:spTree>
    <p:extLst>
      <p:ext uri="{BB962C8B-B14F-4D97-AF65-F5344CB8AC3E}">
        <p14:creationId xmlns:p14="http://schemas.microsoft.com/office/powerpoint/2010/main" val="287575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41CD1962-4797-97B9-F0FF-C50BBF0BFCD4}"/>
              </a:ext>
            </a:extLst>
          </p:cNvPr>
          <p:cNvPicPr>
            <a:picLocks noChangeAspect="1"/>
          </p:cNvPicPr>
          <p:nvPr/>
        </p:nvPicPr>
        <p:blipFill>
          <a:blip r:embed="rId2"/>
          <a:stretch>
            <a:fillRect/>
          </a:stretch>
        </p:blipFill>
        <p:spPr>
          <a:xfrm>
            <a:off x="6660427" y="597858"/>
            <a:ext cx="5305116" cy="4114800"/>
          </a:xfrm>
          <a:prstGeom prst="rect">
            <a:avLst/>
          </a:prstGeom>
        </p:spPr>
      </p:pic>
      <p:pic>
        <p:nvPicPr>
          <p:cNvPr id="5" name="Picture 4" descr="Chart&#10;&#10;Description automatically generated">
            <a:extLst>
              <a:ext uri="{FF2B5EF4-FFF2-40B4-BE49-F238E27FC236}">
                <a16:creationId xmlns:a16="http://schemas.microsoft.com/office/drawing/2014/main" id="{7F7F785E-4164-A345-81E9-91C9FD06A76D}"/>
              </a:ext>
            </a:extLst>
          </p:cNvPr>
          <p:cNvPicPr>
            <a:picLocks noChangeAspect="1"/>
          </p:cNvPicPr>
          <p:nvPr/>
        </p:nvPicPr>
        <p:blipFill>
          <a:blip r:embed="rId3"/>
          <a:stretch>
            <a:fillRect/>
          </a:stretch>
        </p:blipFill>
        <p:spPr>
          <a:xfrm>
            <a:off x="226457" y="688091"/>
            <a:ext cx="6096000" cy="4274308"/>
          </a:xfrm>
          <a:prstGeom prst="rect">
            <a:avLst/>
          </a:prstGeom>
        </p:spPr>
      </p:pic>
      <p:sp>
        <p:nvSpPr>
          <p:cNvPr id="8" name="TextBox 7">
            <a:extLst>
              <a:ext uri="{FF2B5EF4-FFF2-40B4-BE49-F238E27FC236}">
                <a16:creationId xmlns:a16="http://schemas.microsoft.com/office/drawing/2014/main" id="{24BC80BD-3358-09FB-C975-1D3F7D2B465E}"/>
              </a:ext>
            </a:extLst>
          </p:cNvPr>
          <p:cNvSpPr txBox="1"/>
          <p:nvPr/>
        </p:nvSpPr>
        <p:spPr>
          <a:xfrm>
            <a:off x="2201031" y="5239074"/>
            <a:ext cx="1573110" cy="369332"/>
          </a:xfrm>
          <a:prstGeom prst="rect">
            <a:avLst/>
          </a:prstGeom>
          <a:noFill/>
        </p:spPr>
        <p:txBody>
          <a:bodyPr wrap="square" rtlCol="0">
            <a:spAutoFit/>
          </a:bodyPr>
          <a:lstStyle/>
          <a:p>
            <a:r>
              <a:rPr lang="en-US" dirty="0"/>
              <a:t>Testing Model</a:t>
            </a:r>
          </a:p>
        </p:txBody>
      </p:sp>
      <p:sp>
        <p:nvSpPr>
          <p:cNvPr id="9" name="TextBox 8">
            <a:extLst>
              <a:ext uri="{FF2B5EF4-FFF2-40B4-BE49-F238E27FC236}">
                <a16:creationId xmlns:a16="http://schemas.microsoft.com/office/drawing/2014/main" id="{1F6AB827-25C9-062D-D692-9C0F359C3570}"/>
              </a:ext>
            </a:extLst>
          </p:cNvPr>
          <p:cNvSpPr txBox="1"/>
          <p:nvPr/>
        </p:nvSpPr>
        <p:spPr>
          <a:xfrm>
            <a:off x="7956002" y="5239074"/>
            <a:ext cx="2713966" cy="369332"/>
          </a:xfrm>
          <a:prstGeom prst="rect">
            <a:avLst/>
          </a:prstGeom>
          <a:noFill/>
        </p:spPr>
        <p:txBody>
          <a:bodyPr wrap="square" rtlCol="0">
            <a:spAutoFit/>
          </a:bodyPr>
          <a:lstStyle/>
          <a:p>
            <a:r>
              <a:rPr lang="en-US" dirty="0"/>
              <a:t>Social Status Blown Up</a:t>
            </a:r>
          </a:p>
        </p:txBody>
      </p:sp>
    </p:spTree>
    <p:extLst>
      <p:ext uri="{BB962C8B-B14F-4D97-AF65-F5344CB8AC3E}">
        <p14:creationId xmlns:p14="http://schemas.microsoft.com/office/powerpoint/2010/main" val="361447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histogram, scatter chart&#10;&#10;Description automatically generated">
            <a:extLst>
              <a:ext uri="{FF2B5EF4-FFF2-40B4-BE49-F238E27FC236}">
                <a16:creationId xmlns:a16="http://schemas.microsoft.com/office/drawing/2014/main" id="{D86E468D-85DE-5B93-2804-8C33A9E2C5A7}"/>
              </a:ext>
            </a:extLst>
          </p:cNvPr>
          <p:cNvPicPr>
            <a:picLocks noChangeAspect="1"/>
          </p:cNvPicPr>
          <p:nvPr/>
        </p:nvPicPr>
        <p:blipFill>
          <a:blip r:embed="rId2"/>
          <a:stretch>
            <a:fillRect/>
          </a:stretch>
        </p:blipFill>
        <p:spPr>
          <a:xfrm>
            <a:off x="0" y="0"/>
            <a:ext cx="6680553" cy="3657600"/>
          </a:xfrm>
          <a:prstGeom prst="rect">
            <a:avLst/>
          </a:prstGeom>
        </p:spPr>
      </p:pic>
      <p:pic>
        <p:nvPicPr>
          <p:cNvPr id="7" name="Picture 6" descr="Chart, bar chart, line chart&#10;&#10;Description automatically generated">
            <a:extLst>
              <a:ext uri="{FF2B5EF4-FFF2-40B4-BE49-F238E27FC236}">
                <a16:creationId xmlns:a16="http://schemas.microsoft.com/office/drawing/2014/main" id="{DA508C63-3E31-7B70-02EC-CDF55E5D67A6}"/>
              </a:ext>
            </a:extLst>
          </p:cNvPr>
          <p:cNvPicPr>
            <a:picLocks noChangeAspect="1"/>
          </p:cNvPicPr>
          <p:nvPr/>
        </p:nvPicPr>
        <p:blipFill>
          <a:blip r:embed="rId3"/>
          <a:stretch>
            <a:fillRect/>
          </a:stretch>
        </p:blipFill>
        <p:spPr>
          <a:xfrm>
            <a:off x="5173466" y="3277392"/>
            <a:ext cx="6983176" cy="3543959"/>
          </a:xfrm>
          <a:prstGeom prst="rect">
            <a:avLst/>
          </a:prstGeom>
        </p:spPr>
      </p:pic>
      <p:sp>
        <p:nvSpPr>
          <p:cNvPr id="8" name="TextBox 7">
            <a:extLst>
              <a:ext uri="{FF2B5EF4-FFF2-40B4-BE49-F238E27FC236}">
                <a16:creationId xmlns:a16="http://schemas.microsoft.com/office/drawing/2014/main" id="{A99A0AAD-9D00-6643-A9A5-377AA936A0DB}"/>
              </a:ext>
            </a:extLst>
          </p:cNvPr>
          <p:cNvSpPr txBox="1"/>
          <p:nvPr/>
        </p:nvSpPr>
        <p:spPr>
          <a:xfrm>
            <a:off x="7474682" y="1454030"/>
            <a:ext cx="4324151" cy="369332"/>
          </a:xfrm>
          <a:prstGeom prst="rect">
            <a:avLst/>
          </a:prstGeom>
          <a:noFill/>
        </p:spPr>
        <p:txBody>
          <a:bodyPr wrap="square" rtlCol="0">
            <a:spAutoFit/>
          </a:bodyPr>
          <a:lstStyle/>
          <a:p>
            <a:r>
              <a:rPr lang="en-US" dirty="0"/>
              <a:t>Dataset Given in problem statement </a:t>
            </a:r>
          </a:p>
        </p:txBody>
      </p:sp>
    </p:spTree>
    <p:extLst>
      <p:ext uri="{BB962C8B-B14F-4D97-AF65-F5344CB8AC3E}">
        <p14:creationId xmlns:p14="http://schemas.microsoft.com/office/powerpoint/2010/main" val="390474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ine chart&#10;&#10;Description automatically generated">
            <a:extLst>
              <a:ext uri="{FF2B5EF4-FFF2-40B4-BE49-F238E27FC236}">
                <a16:creationId xmlns:a16="http://schemas.microsoft.com/office/drawing/2014/main" id="{992F5D5F-A25D-99E6-64DE-232A5C9EDEF4}"/>
              </a:ext>
            </a:extLst>
          </p:cNvPr>
          <p:cNvPicPr>
            <a:picLocks noChangeAspect="1"/>
          </p:cNvPicPr>
          <p:nvPr/>
        </p:nvPicPr>
        <p:blipFill>
          <a:blip r:embed="rId2"/>
          <a:stretch>
            <a:fillRect/>
          </a:stretch>
        </p:blipFill>
        <p:spPr>
          <a:xfrm>
            <a:off x="643467" y="1084411"/>
            <a:ext cx="10905066" cy="468917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1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5455AC-E70F-0EED-AA39-934323F0C5AD}"/>
              </a:ext>
            </a:extLst>
          </p:cNvPr>
          <p:cNvSpPr txBox="1"/>
          <p:nvPr/>
        </p:nvSpPr>
        <p:spPr>
          <a:xfrm>
            <a:off x="1292087" y="1566952"/>
            <a:ext cx="9607826" cy="3724096"/>
          </a:xfrm>
          <a:prstGeom prst="rect">
            <a:avLst/>
          </a:prstGeom>
          <a:noFill/>
        </p:spPr>
        <p:txBody>
          <a:bodyPr wrap="square">
            <a:spAutoFit/>
          </a:bodyPr>
          <a:lstStyle/>
          <a:p>
            <a:pPr algn="just"/>
            <a:r>
              <a:rPr lang="en-US" sz="2000" b="1" u="sng" dirty="0">
                <a:effectLst/>
                <a:latin typeface="Century Schoolbook" panose="02040604050505020304" pitchFamily="18" charset="0"/>
                <a:ea typeface="Gill Sans MT" panose="020B0502020104020203" pitchFamily="34" charset="77"/>
                <a:cs typeface="Times New Roman" panose="02020603050405020304" pitchFamily="18" charset="0"/>
              </a:rPr>
              <a:t>Semantics Recognition as a way to identify trends in a workplac</a:t>
            </a:r>
            <a:r>
              <a:rPr lang="en-US" sz="1800" b="1" dirty="0">
                <a:effectLst/>
                <a:latin typeface="Century Schoolbook" panose="02040604050505020304" pitchFamily="18" charset="0"/>
                <a:ea typeface="Gill Sans MT" panose="020B0502020104020203" pitchFamily="34" charset="77"/>
                <a:cs typeface="Times New Roman" panose="02020603050405020304" pitchFamily="18" charset="0"/>
              </a:rPr>
              <a:t>e.</a:t>
            </a:r>
            <a:endParaRPr lang="en-IN" sz="1400" dirty="0">
              <a:effectLst/>
              <a:latin typeface="Gill Sans MT" panose="020B0502020104020203" pitchFamily="34" charset="77"/>
              <a:ea typeface="Gill Sans MT" panose="020B0502020104020203" pitchFamily="34" charset="77"/>
              <a:cs typeface="Times New Roman" panose="02020603050405020304" pitchFamily="18" charset="0"/>
            </a:endParaRPr>
          </a:p>
          <a:p>
            <a:pPr algn="just"/>
            <a:r>
              <a:rPr lang="en-US" sz="1800" b="1" dirty="0">
                <a:effectLst/>
                <a:latin typeface="Century Schoolbook" panose="02040604050505020304" pitchFamily="18" charset="0"/>
                <a:ea typeface="Gill Sans MT" panose="020B0502020104020203" pitchFamily="34" charset="77"/>
                <a:cs typeface="Times New Roman" panose="02020603050405020304" pitchFamily="18" charset="0"/>
              </a:rPr>
              <a:t> </a:t>
            </a:r>
            <a:endParaRPr lang="en-IN" sz="1400" dirty="0">
              <a:effectLst/>
              <a:latin typeface="Gill Sans MT" panose="020B0502020104020203" pitchFamily="34" charset="77"/>
              <a:ea typeface="Gill Sans MT" panose="020B0502020104020203" pitchFamily="34" charset="77"/>
              <a:cs typeface="Times New Roman" panose="02020603050405020304" pitchFamily="18" charset="0"/>
            </a:endParaRPr>
          </a:p>
          <a:p>
            <a:pPr algn="just"/>
            <a:r>
              <a:rPr lang="en-US" sz="1800" dirty="0" err="1">
                <a:effectLst/>
                <a:latin typeface="Century Schoolbook" panose="02040604050505020304" pitchFamily="18" charset="0"/>
                <a:ea typeface="Gill Sans MT" panose="020B0502020104020203" pitchFamily="34" charset="77"/>
                <a:cs typeface="Times New Roman" panose="02020603050405020304" pitchFamily="18" charset="0"/>
              </a:rPr>
              <a:t>NLP.py</a:t>
            </a:r>
            <a:r>
              <a:rPr lang="en-US" sz="1800" dirty="0">
                <a:effectLst/>
                <a:latin typeface="Century Schoolbook" panose="02040604050505020304" pitchFamily="18" charset="0"/>
                <a:ea typeface="Gill Sans MT" panose="020B0502020104020203" pitchFamily="34" charset="77"/>
                <a:cs typeface="Times New Roman" panose="02020603050405020304" pitchFamily="18" charset="0"/>
              </a:rPr>
              <a:t> can be used by </a:t>
            </a:r>
            <a:r>
              <a:rPr lang="en-US" sz="1800" dirty="0" err="1">
                <a:effectLst/>
                <a:latin typeface="Century Schoolbook" panose="02040604050505020304" pitchFamily="18" charset="0"/>
                <a:ea typeface="Gill Sans MT" panose="020B0502020104020203" pitchFamily="34" charset="77"/>
                <a:cs typeface="Times New Roman" panose="02020603050405020304" pitchFamily="18" charset="0"/>
              </a:rPr>
              <a:t>organisations</a:t>
            </a:r>
            <a:r>
              <a:rPr lang="en-US" sz="1800" dirty="0">
                <a:effectLst/>
                <a:latin typeface="Century Schoolbook" panose="02040604050505020304" pitchFamily="18" charset="0"/>
                <a:ea typeface="Gill Sans MT" panose="020B0502020104020203" pitchFamily="34" charset="77"/>
                <a:cs typeface="Times New Roman" panose="02020603050405020304" pitchFamily="18" charset="0"/>
              </a:rPr>
              <a:t> to detect semantics of the mails, text-communication , and thus getting enough of an data to predict the feeling in the workplace and better treat their employees.</a:t>
            </a:r>
            <a:endParaRPr lang="en-IN" sz="1400" dirty="0">
              <a:effectLst/>
              <a:latin typeface="Gill Sans MT" panose="020B0502020104020203" pitchFamily="34" charset="77"/>
              <a:ea typeface="Gill Sans MT" panose="020B0502020104020203" pitchFamily="34" charset="77"/>
              <a:cs typeface="Times New Roman" panose="02020603050405020304" pitchFamily="18" charset="0"/>
            </a:endParaRPr>
          </a:p>
          <a:p>
            <a:pPr algn="just"/>
            <a:r>
              <a:rPr lang="en-US" sz="1800" dirty="0">
                <a:effectLst/>
                <a:latin typeface="Century Schoolbook" panose="02040604050505020304" pitchFamily="18" charset="0"/>
                <a:ea typeface="Gill Sans MT" panose="020B0502020104020203" pitchFamily="34" charset="77"/>
                <a:cs typeface="Times New Roman" panose="02020603050405020304" pitchFamily="18" charset="0"/>
              </a:rPr>
              <a:t> </a:t>
            </a:r>
            <a:endParaRPr lang="en-IN" sz="1400" dirty="0">
              <a:effectLst/>
              <a:latin typeface="Gill Sans MT" panose="020B0502020104020203" pitchFamily="34" charset="77"/>
              <a:ea typeface="Gill Sans MT" panose="020B0502020104020203" pitchFamily="34" charset="77"/>
              <a:cs typeface="Times New Roman" panose="02020603050405020304" pitchFamily="18" charset="0"/>
            </a:endParaRPr>
          </a:p>
          <a:p>
            <a:pPr algn="just"/>
            <a:r>
              <a:rPr lang="en-US" sz="1800" dirty="0">
                <a:effectLst/>
                <a:latin typeface="Century Schoolbook" panose="02040604050505020304" pitchFamily="18" charset="0"/>
                <a:ea typeface="Gill Sans MT" panose="020B0502020104020203" pitchFamily="34" charset="77"/>
                <a:cs typeface="Times New Roman" panose="02020603050405020304" pitchFamily="18" charset="0"/>
              </a:rPr>
              <a:t>This can serve as a very good indicator to understand and </a:t>
            </a:r>
            <a:r>
              <a:rPr lang="en-US" sz="1800" dirty="0" err="1">
                <a:effectLst/>
                <a:latin typeface="Century Schoolbook" panose="02040604050505020304" pitchFamily="18" charset="0"/>
                <a:ea typeface="Gill Sans MT" panose="020B0502020104020203" pitchFamily="34" charset="77"/>
                <a:cs typeface="Times New Roman" panose="02020603050405020304" pitchFamily="18" charset="0"/>
              </a:rPr>
              <a:t>analyse</a:t>
            </a:r>
            <a:r>
              <a:rPr lang="en-US" sz="1800" dirty="0">
                <a:effectLst/>
                <a:latin typeface="Century Schoolbook" panose="02040604050505020304" pitchFamily="18" charset="0"/>
                <a:ea typeface="Gill Sans MT" panose="020B0502020104020203" pitchFamily="34" charset="77"/>
                <a:cs typeface="Times New Roman" panose="02020603050405020304" pitchFamily="18" charset="0"/>
              </a:rPr>
              <a:t> the general working conditions of the employees in the </a:t>
            </a:r>
            <a:r>
              <a:rPr lang="en-US" sz="1800" dirty="0" err="1">
                <a:effectLst/>
                <a:latin typeface="Century Schoolbook" panose="02040604050505020304" pitchFamily="18" charset="0"/>
                <a:ea typeface="Gill Sans MT" panose="020B0502020104020203" pitchFamily="34" charset="77"/>
                <a:cs typeface="Times New Roman" panose="02020603050405020304" pitchFamily="18" charset="0"/>
              </a:rPr>
              <a:t>organisation</a:t>
            </a:r>
            <a:r>
              <a:rPr lang="en-US" sz="1800" dirty="0">
                <a:effectLst/>
                <a:latin typeface="Century Schoolbook" panose="02040604050505020304" pitchFamily="18" charset="0"/>
                <a:ea typeface="Gill Sans MT" panose="020B0502020104020203" pitchFamily="34" charset="77"/>
                <a:cs typeface="Times New Roman" panose="02020603050405020304" pitchFamily="18" charset="0"/>
              </a:rPr>
              <a:t> , and thus it can help… one to focus on the key areas of hotspots to curb the issues</a:t>
            </a:r>
            <a:endParaRPr lang="en-IN" sz="1400" dirty="0">
              <a:effectLst/>
              <a:latin typeface="Gill Sans MT" panose="020B0502020104020203" pitchFamily="34" charset="77"/>
              <a:ea typeface="Gill Sans MT" panose="020B0502020104020203" pitchFamily="34" charset="77"/>
              <a:cs typeface="Times New Roman" panose="02020603050405020304" pitchFamily="18" charset="0"/>
            </a:endParaRPr>
          </a:p>
          <a:p>
            <a:pPr algn="just"/>
            <a:r>
              <a:rPr lang="en-US" sz="1800" dirty="0">
                <a:effectLst/>
                <a:latin typeface="Century Schoolbook" panose="02040604050505020304" pitchFamily="18" charset="0"/>
                <a:ea typeface="Gill Sans MT" panose="020B0502020104020203" pitchFamily="34" charset="77"/>
                <a:cs typeface="Times New Roman" panose="02020603050405020304" pitchFamily="18" charset="0"/>
              </a:rPr>
              <a:t> </a:t>
            </a:r>
            <a:endParaRPr lang="en-IN" sz="1400" dirty="0">
              <a:effectLst/>
              <a:latin typeface="Gill Sans MT" panose="020B0502020104020203" pitchFamily="34" charset="77"/>
              <a:ea typeface="Gill Sans MT" panose="020B0502020104020203" pitchFamily="34" charset="77"/>
              <a:cs typeface="Times New Roman" panose="02020603050405020304" pitchFamily="18" charset="0"/>
            </a:endParaRPr>
          </a:p>
          <a:p>
            <a:pPr algn="just"/>
            <a:r>
              <a:rPr lang="en-US" sz="1800" dirty="0">
                <a:effectLst/>
                <a:latin typeface="Century Schoolbook" panose="02040604050505020304" pitchFamily="18" charset="0"/>
                <a:ea typeface="Gill Sans MT" panose="020B0502020104020203" pitchFamily="34" charset="77"/>
                <a:cs typeface="Times New Roman" panose="02020603050405020304" pitchFamily="18" charset="0"/>
              </a:rPr>
              <a:t>The model used here used Supervised learning , but feedback loop is yet to be worked out.</a:t>
            </a:r>
            <a:endParaRPr lang="en-IN" sz="1400" dirty="0">
              <a:effectLst/>
              <a:latin typeface="Gill Sans MT" panose="020B0502020104020203" pitchFamily="34" charset="77"/>
              <a:ea typeface="Gill Sans MT" panose="020B0502020104020203" pitchFamily="34" charset="77"/>
              <a:cs typeface="Times New Roman" panose="02020603050405020304" pitchFamily="18" charset="0"/>
            </a:endParaRPr>
          </a:p>
          <a:p>
            <a:pPr algn="just"/>
            <a:r>
              <a:rPr lang="en-US" sz="1800" b="1" dirty="0">
                <a:effectLst/>
                <a:latin typeface="Century Schoolbook" panose="02040604050505020304" pitchFamily="18" charset="0"/>
                <a:ea typeface="Gill Sans MT" panose="020B0502020104020203" pitchFamily="34" charset="77"/>
                <a:cs typeface="Times New Roman" panose="02020603050405020304" pitchFamily="18" charset="0"/>
              </a:rPr>
              <a:t> </a:t>
            </a:r>
            <a:endParaRPr lang="en-IN" sz="1400" dirty="0">
              <a:effectLst/>
              <a:latin typeface="Gill Sans MT" panose="020B0502020104020203" pitchFamily="34" charset="77"/>
              <a:ea typeface="Gill Sans MT" panose="020B0502020104020203" pitchFamily="34" charset="77"/>
              <a:cs typeface="Times New Roman" panose="02020603050405020304" pitchFamily="18" charset="0"/>
            </a:endParaRPr>
          </a:p>
        </p:txBody>
      </p:sp>
    </p:spTree>
    <p:extLst>
      <p:ext uri="{BB962C8B-B14F-4D97-AF65-F5344CB8AC3E}">
        <p14:creationId xmlns:p14="http://schemas.microsoft.com/office/powerpoint/2010/main" val="297024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2" name="AI vanshksingh">
            <a:hlinkClick r:id="" action="ppaction://media"/>
            <a:extLst>
              <a:ext uri="{FF2B5EF4-FFF2-40B4-BE49-F238E27FC236}">
                <a16:creationId xmlns:a16="http://schemas.microsoft.com/office/drawing/2014/main" id="{7AD8D3FC-055C-2BAF-BE13-C57637EAD9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92087"/>
            <a:ext cx="12192000" cy="6473825"/>
          </a:xfrm>
          <a:prstGeom prst="rect">
            <a:avLst/>
          </a:prstGeom>
        </p:spPr>
      </p:pic>
    </p:spTree>
    <p:extLst>
      <p:ext uri="{BB962C8B-B14F-4D97-AF65-F5344CB8AC3E}">
        <p14:creationId xmlns:p14="http://schemas.microsoft.com/office/powerpoint/2010/main" val="151510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4FD53E-0321-AD54-8DA7-F3EC9B558445}"/>
              </a:ext>
            </a:extLst>
          </p:cNvPr>
          <p:cNvSpPr txBox="1"/>
          <p:nvPr/>
        </p:nvSpPr>
        <p:spPr>
          <a:xfrm>
            <a:off x="1742660" y="1982450"/>
            <a:ext cx="8706679" cy="2893100"/>
          </a:xfrm>
          <a:prstGeom prst="rect">
            <a:avLst/>
          </a:prstGeom>
          <a:noFill/>
        </p:spPr>
        <p:txBody>
          <a:bodyPr wrap="square">
            <a:spAutoFit/>
          </a:bodyPr>
          <a:lstStyle/>
          <a:p>
            <a:pPr algn="just"/>
            <a:r>
              <a:rPr lang="en-US" sz="2000" b="1" u="sng" dirty="0">
                <a:effectLst/>
                <a:latin typeface="Century Schoolbook" panose="02040604050505020304" pitchFamily="18" charset="0"/>
                <a:ea typeface="Gill Sans MT" panose="020B0502020104020203" pitchFamily="34" charset="77"/>
                <a:cs typeface="Times New Roman" panose="02020603050405020304" pitchFamily="18" charset="0"/>
              </a:rPr>
              <a:t>Using Big data to curb suicidal tendencies.</a:t>
            </a:r>
            <a:endParaRPr lang="en-IN" sz="1400" dirty="0">
              <a:effectLst/>
              <a:latin typeface="Gill Sans MT" panose="020B0502020104020203" pitchFamily="34" charset="77"/>
              <a:ea typeface="Gill Sans MT" panose="020B0502020104020203" pitchFamily="34" charset="77"/>
              <a:cs typeface="Times New Roman" panose="02020603050405020304" pitchFamily="18" charset="0"/>
            </a:endParaRPr>
          </a:p>
          <a:p>
            <a:pPr algn="just"/>
            <a:r>
              <a:rPr lang="en-US" sz="1800" b="1" dirty="0">
                <a:effectLst/>
                <a:latin typeface="Century Schoolbook" panose="02040604050505020304" pitchFamily="18" charset="0"/>
                <a:ea typeface="Gill Sans MT" panose="020B0502020104020203" pitchFamily="34" charset="77"/>
                <a:cs typeface="Times New Roman" panose="02020603050405020304" pitchFamily="18" charset="0"/>
              </a:rPr>
              <a:t> </a:t>
            </a:r>
            <a:endParaRPr lang="en-IN" sz="1400" dirty="0">
              <a:effectLst/>
              <a:latin typeface="Gill Sans MT" panose="020B0502020104020203" pitchFamily="34" charset="77"/>
              <a:ea typeface="Gill Sans MT" panose="020B0502020104020203" pitchFamily="34" charset="77"/>
              <a:cs typeface="Times New Roman" panose="02020603050405020304" pitchFamily="18" charset="0"/>
            </a:endParaRPr>
          </a:p>
          <a:p>
            <a:pPr algn="just"/>
            <a:r>
              <a:rPr lang="en-US" sz="1800" dirty="0">
                <a:effectLst/>
                <a:latin typeface="Century Schoolbook" panose="02040604050505020304" pitchFamily="18" charset="0"/>
                <a:ea typeface="Gill Sans MT" panose="020B0502020104020203" pitchFamily="34" charset="77"/>
                <a:cs typeface="Times New Roman" panose="02020603050405020304" pitchFamily="18" charset="0"/>
              </a:rPr>
              <a:t>We can use today’s interconnected world to analyze the behavioral patterns of a person to actively predict what type of sentiment is the person having, such as sudden changes in ones’ sleep pattern , high intake or no intake at all of food , or not coming close to family members , can be good indicators of suicidal tendencies , but not only limited to it. Thus, IOT and Big Data, can be seemingly interconnected with advanced algorithms to get a hold on the pattern , and thus in turn…. The person can be shown adverts or recommendations in his feed to help him out of his situation without them ever knowing it.</a:t>
            </a:r>
            <a:endParaRPr lang="en-IN" sz="1400" dirty="0">
              <a:effectLst/>
              <a:latin typeface="Gill Sans MT" panose="020B0502020104020203" pitchFamily="34" charset="77"/>
              <a:ea typeface="Gill Sans MT" panose="020B0502020104020203" pitchFamily="34" charset="77"/>
              <a:cs typeface="Times New Roman" panose="02020603050405020304" pitchFamily="18" charset="0"/>
            </a:endParaRPr>
          </a:p>
        </p:txBody>
      </p:sp>
    </p:spTree>
    <p:extLst>
      <p:ext uri="{BB962C8B-B14F-4D97-AF65-F5344CB8AC3E}">
        <p14:creationId xmlns:p14="http://schemas.microsoft.com/office/powerpoint/2010/main" val="207255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769C8D6-C3AB-5960-20B7-75ED705462E9}"/>
              </a:ext>
            </a:extLst>
          </p:cNvPr>
          <p:cNvSpPr txBox="1"/>
          <p:nvPr/>
        </p:nvSpPr>
        <p:spPr>
          <a:xfrm>
            <a:off x="1383564" y="348865"/>
            <a:ext cx="9718111" cy="157644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u="sng" strike="noStrike" kern="1200" dirty="0">
                <a:solidFill>
                  <a:srgbClr val="FFFFFF"/>
                </a:solidFill>
                <a:effectLst/>
                <a:latin typeface="+mj-lt"/>
                <a:ea typeface="+mj-ea"/>
                <a:cs typeface="+mj-cs"/>
              </a:rPr>
              <a:t>What are some of the most common suicide warning signs?</a:t>
            </a:r>
          </a:p>
          <a:p>
            <a:pPr>
              <a:lnSpc>
                <a:spcPct val="90000"/>
              </a:lnSpc>
              <a:spcBef>
                <a:spcPct val="0"/>
              </a:spcBef>
              <a:spcAft>
                <a:spcPts val="600"/>
              </a:spcAft>
            </a:pPr>
            <a:endParaRPr lang="en-US" sz="4000" u="sng" kern="1200" dirty="0">
              <a:solidFill>
                <a:srgbClr val="FFFFFF"/>
              </a:solidFill>
              <a:latin typeface="+mj-lt"/>
              <a:ea typeface="+mj-ea"/>
              <a:cs typeface="+mj-cs"/>
            </a:endParaRPr>
          </a:p>
        </p:txBody>
      </p:sp>
      <p:graphicFrame>
        <p:nvGraphicFramePr>
          <p:cNvPr id="27" name="TextBox 1">
            <a:extLst>
              <a:ext uri="{FF2B5EF4-FFF2-40B4-BE49-F238E27FC236}">
                <a16:creationId xmlns:a16="http://schemas.microsoft.com/office/drawing/2014/main" id="{0A2B9E74-349F-460D-A295-AE5F325D1DD8}"/>
              </a:ext>
            </a:extLst>
          </p:cNvPr>
          <p:cNvGraphicFramePr/>
          <p:nvPr>
            <p:extLst>
              <p:ext uri="{D42A27DB-BD31-4B8C-83A1-F6EECF244321}">
                <p14:modId xmlns:p14="http://schemas.microsoft.com/office/powerpoint/2010/main" val="306349774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16AFECCF-11E3-3C78-25F1-ABA7B23E7C28}"/>
              </a:ext>
            </a:extLst>
          </p:cNvPr>
          <p:cNvSpPr txBox="1"/>
          <p:nvPr/>
        </p:nvSpPr>
        <p:spPr>
          <a:xfrm>
            <a:off x="644055" y="2170031"/>
            <a:ext cx="7472964" cy="590931"/>
          </a:xfrm>
          <a:prstGeom prst="rect">
            <a:avLst/>
          </a:prstGeom>
          <a:noFill/>
        </p:spPr>
        <p:txBody>
          <a:bodyPr wrap="square">
            <a:spAutoFit/>
          </a:bodyPr>
          <a:lstStyle/>
          <a:p>
            <a:pPr>
              <a:lnSpc>
                <a:spcPct val="90000"/>
              </a:lnSpc>
              <a:spcAft>
                <a:spcPts val="600"/>
              </a:spcAft>
            </a:pPr>
            <a:r>
              <a:rPr lang="en-US" sz="1800" b="0" i="0" u="none" strike="noStrike" dirty="0">
                <a:effectLst/>
              </a:rPr>
              <a:t>Some of the more common warning signs that a person may be thinking of ending their life include:</a:t>
            </a:r>
          </a:p>
        </p:txBody>
      </p:sp>
    </p:spTree>
    <p:extLst>
      <p:ext uri="{BB962C8B-B14F-4D97-AF65-F5344CB8AC3E}">
        <p14:creationId xmlns:p14="http://schemas.microsoft.com/office/powerpoint/2010/main" val="3908903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4C48F0-6951-BE31-43DF-D231B770E5CA}"/>
              </a:ext>
            </a:extLst>
          </p:cNvPr>
          <p:cNvSpPr txBox="1"/>
          <p:nvPr/>
        </p:nvSpPr>
        <p:spPr>
          <a:xfrm>
            <a:off x="1207394" y="350196"/>
            <a:ext cx="6098146" cy="461665"/>
          </a:xfrm>
          <a:prstGeom prst="rect">
            <a:avLst/>
          </a:prstGeom>
          <a:noFill/>
        </p:spPr>
        <p:txBody>
          <a:bodyPr wrap="square">
            <a:spAutoFit/>
          </a:bodyPr>
          <a:lstStyle/>
          <a:p>
            <a:pPr algn="l">
              <a:spcAft>
                <a:spcPts val="600"/>
              </a:spcAft>
            </a:pPr>
            <a:r>
              <a:rPr lang="en-IN" sz="2400" b="1" i="0" u="none" strike="noStrike" dirty="0">
                <a:solidFill>
                  <a:srgbClr val="343536"/>
                </a:solidFill>
                <a:effectLst/>
                <a:latin typeface="Source Sans Pro" panose="020B0503030403020204" pitchFamily="34" charset="0"/>
              </a:rPr>
              <a:t>Can suicide be prevented?</a:t>
            </a:r>
          </a:p>
        </p:txBody>
      </p:sp>
      <p:graphicFrame>
        <p:nvGraphicFramePr>
          <p:cNvPr id="7" name="TextBox 2">
            <a:extLst>
              <a:ext uri="{FF2B5EF4-FFF2-40B4-BE49-F238E27FC236}">
                <a16:creationId xmlns:a16="http://schemas.microsoft.com/office/drawing/2014/main" id="{92133D63-9F6A-6470-51DA-522280492F82}"/>
              </a:ext>
            </a:extLst>
          </p:cNvPr>
          <p:cNvGraphicFramePr/>
          <p:nvPr>
            <p:extLst>
              <p:ext uri="{D42A27DB-BD31-4B8C-83A1-F6EECF244321}">
                <p14:modId xmlns:p14="http://schemas.microsoft.com/office/powerpoint/2010/main" val="29581216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5981EB29-A8BD-7430-4C1A-90A591ED03AA}"/>
              </a:ext>
            </a:extLst>
          </p:cNvPr>
          <p:cNvSpPr txBox="1"/>
          <p:nvPr/>
        </p:nvSpPr>
        <p:spPr>
          <a:xfrm>
            <a:off x="1207394" y="986351"/>
            <a:ext cx="6098146" cy="646331"/>
          </a:xfrm>
          <a:prstGeom prst="rect">
            <a:avLst/>
          </a:prstGeom>
          <a:noFill/>
        </p:spPr>
        <p:txBody>
          <a:bodyPr wrap="square">
            <a:spAutoFit/>
          </a:bodyPr>
          <a:lstStyle/>
          <a:p>
            <a:pPr algn="l"/>
            <a:r>
              <a:rPr lang="en-IN" b="0" i="0" u="none" strike="noStrike" dirty="0">
                <a:solidFill>
                  <a:srgbClr val="343536"/>
                </a:solidFill>
                <a:effectLst/>
                <a:latin typeface="Source Sans Pro" panose="020B0503030403020204" pitchFamily="34" charset="0"/>
              </a:rPr>
              <a:t>In many cases, suicide can be prevented. The best way you can help prevent suicide is to:</a:t>
            </a:r>
          </a:p>
        </p:txBody>
      </p:sp>
    </p:spTree>
    <p:extLst>
      <p:ext uri="{BB962C8B-B14F-4D97-AF65-F5344CB8AC3E}">
        <p14:creationId xmlns:p14="http://schemas.microsoft.com/office/powerpoint/2010/main" val="3511476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FF4EFBB-AD3F-A90B-24DD-59EA5E562D11}"/>
              </a:ext>
            </a:extLst>
          </p:cNvPr>
          <p:cNvPicPr>
            <a:picLocks noChangeAspect="1"/>
          </p:cNvPicPr>
          <p:nvPr/>
        </p:nvPicPr>
        <p:blipFill>
          <a:blip r:embed="rId2"/>
          <a:srcRect t="3751" b="3751"/>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extLst>
      <p:ext uri="{BB962C8B-B14F-4D97-AF65-F5344CB8AC3E}">
        <p14:creationId xmlns:p14="http://schemas.microsoft.com/office/powerpoint/2010/main" val="2659481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74832FA5-E63C-4C5C-A0EE-1B991B66D57D}"/>
              </a:ext>
            </a:extLst>
          </p:cNvPr>
          <p:cNvSpPr txBox="1"/>
          <p:nvPr/>
        </p:nvSpPr>
        <p:spPr>
          <a:xfrm>
            <a:off x="798513" y="433099"/>
            <a:ext cx="537660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30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rPr>
              <a:t>CONTINUE WATCHING</a:t>
            </a:r>
          </a:p>
        </p:txBody>
      </p:sp>
      <p:sp>
        <p:nvSpPr>
          <p:cNvPr id="60" name="TextBox 59">
            <a:extLst>
              <a:ext uri="{FF2B5EF4-FFF2-40B4-BE49-F238E27FC236}">
                <a16:creationId xmlns:a16="http://schemas.microsoft.com/office/drawing/2014/main" id="{EA382176-C7A1-46B1-9BF6-4F434B2BEB04}"/>
              </a:ext>
            </a:extLst>
          </p:cNvPr>
          <p:cNvSpPr txBox="1"/>
          <p:nvPr/>
        </p:nvSpPr>
        <p:spPr>
          <a:xfrm>
            <a:off x="841426" y="1093208"/>
            <a:ext cx="10475861" cy="61510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900" b="0" i="0" u="none" strike="noStrike" kern="1200" cap="none" spc="0" normalizeH="0" baseline="0" noProof="0" dirty="0">
                <a:ln>
                  <a:noFill/>
                </a:ln>
                <a:solidFill>
                  <a:prstClr val="white"/>
                </a:solidFill>
                <a:effectLst/>
                <a:uLnTx/>
                <a:uFillTx/>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Duis aute irure dolor in the itm reprehenderit in voluptate velit esse cillum dolore eu fugiat nulla pariatur. Excepteur sint occaecat cupidat non proident, sunt in culpa qui officia deserunt mollit anim id est laborum</a:t>
            </a:r>
            <a:endParaRPr kumimoji="0" lang="en-IN" sz="2000" b="1" i="0" u="none" strike="noStrike" kern="1200" cap="none" spc="0" normalizeH="0" baseline="0" noProof="0" dirty="0">
              <a:ln>
                <a:noFill/>
              </a:ln>
              <a:solidFill>
                <a:prstClr val="white"/>
              </a:solidFill>
              <a:effectLst/>
              <a:uLnTx/>
              <a:uFillTx/>
              <a:latin typeface="Inter Light" panose="02000403000000020004" pitchFamily="50" charset="0"/>
              <a:ea typeface="Inter Light" panose="02000403000000020004" pitchFamily="50" charset="0"/>
              <a:cs typeface="Inter Light" panose="02000403000000020004" pitchFamily="50" charset="0"/>
            </a:endParaRPr>
          </a:p>
        </p:txBody>
      </p:sp>
      <p:pic>
        <p:nvPicPr>
          <p:cNvPr id="43" name="Picture Placeholder 42" descr="A picture containing text, person&#10;&#10;Description automatically generated">
            <a:extLst>
              <a:ext uri="{FF2B5EF4-FFF2-40B4-BE49-F238E27FC236}">
                <a16:creationId xmlns:a16="http://schemas.microsoft.com/office/drawing/2014/main" id="{289AB6E7-F638-476A-99FD-2FB74D600E8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00" r="2800"/>
          <a:stretch>
            <a:fillRect/>
          </a:stretch>
        </p:blipFill>
        <p:spPr>
          <a:effectLst>
            <a:outerShdw blurRad="177800" dist="190500" dir="5400000" algn="t" rotWithShape="0">
              <a:prstClr val="black">
                <a:alpha val="60000"/>
              </a:prstClr>
            </a:outerShdw>
          </a:effectLst>
        </p:spPr>
      </p:pic>
      <p:pic>
        <p:nvPicPr>
          <p:cNvPr id="45" name="Picture Placeholder 44" descr="Graphical user interface, application&#10;&#10;Description automatically generated">
            <a:extLst>
              <a:ext uri="{FF2B5EF4-FFF2-40B4-BE49-F238E27FC236}">
                <a16:creationId xmlns:a16="http://schemas.microsoft.com/office/drawing/2014/main" id="{7371D5B9-5EB8-467B-90A6-E3640103CAD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99" b="599"/>
          <a:stretch>
            <a:fillRect/>
          </a:stretch>
        </p:blipFill>
        <p:spPr>
          <a:effectLst>
            <a:outerShdw blurRad="114300" dist="63500" dir="5400000" algn="t" rotWithShape="0">
              <a:prstClr val="black">
                <a:alpha val="47000"/>
              </a:prstClr>
            </a:outerShdw>
          </a:effectLst>
        </p:spPr>
      </p:pic>
      <p:pic>
        <p:nvPicPr>
          <p:cNvPr id="47" name="Picture Placeholder 46" descr="A picture containing text, person, floor, silhouette&#10;&#10;Description automatically generated">
            <a:extLst>
              <a:ext uri="{FF2B5EF4-FFF2-40B4-BE49-F238E27FC236}">
                <a16:creationId xmlns:a16="http://schemas.microsoft.com/office/drawing/2014/main" id="{D77C1A01-BE62-4740-8FF6-BBE665B053A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789" r="4789"/>
          <a:stretch>
            <a:fillRect/>
          </a:stretch>
        </p:blipFill>
        <p:spPr>
          <a:effectLst>
            <a:outerShdw blurRad="114300" dist="63500" dir="5400000" algn="t" rotWithShape="0">
              <a:prstClr val="black">
                <a:alpha val="47000"/>
              </a:prstClr>
            </a:outerShdw>
          </a:effectLst>
        </p:spPr>
      </p:pic>
      <p:pic>
        <p:nvPicPr>
          <p:cNvPr id="49" name="Picture Placeholder 48" descr="A group of people posing for a photo&#10;&#10;Description automatically generated with medium confidence">
            <a:extLst>
              <a:ext uri="{FF2B5EF4-FFF2-40B4-BE49-F238E27FC236}">
                <a16:creationId xmlns:a16="http://schemas.microsoft.com/office/drawing/2014/main" id="{D8ECFEC8-B93D-4960-A0B4-9BEF1B2D72E0}"/>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3360" b="3360"/>
          <a:stretch>
            <a:fillRect/>
          </a:stretch>
        </p:blipFill>
        <p:spPr>
          <a:effectLst>
            <a:outerShdw blurRad="114300" dist="63500" dir="5400000" algn="t" rotWithShape="0">
              <a:prstClr val="black">
                <a:alpha val="47000"/>
              </a:prstClr>
            </a:outerShdw>
          </a:effectLst>
        </p:spPr>
      </p:pic>
      <p:sp>
        <p:nvSpPr>
          <p:cNvPr id="130" name="Rectangle: Rounded Corners 129">
            <a:extLst>
              <a:ext uri="{FF2B5EF4-FFF2-40B4-BE49-F238E27FC236}">
                <a16:creationId xmlns:a16="http://schemas.microsoft.com/office/drawing/2014/main" id="{66145823-E361-4F3E-894C-EA7BAFB6FAF0}"/>
              </a:ext>
            </a:extLst>
          </p:cNvPr>
          <p:cNvSpPr/>
          <p:nvPr/>
        </p:nvSpPr>
        <p:spPr>
          <a:xfrm>
            <a:off x="1577130" y="2377390"/>
            <a:ext cx="2651970" cy="3668261"/>
          </a:xfrm>
          <a:prstGeom prst="roundRect">
            <a:avLst>
              <a:gd name="adj" fmla="val 7521"/>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A131518A-1DE0-41DC-98A9-488AED8CE7E0}"/>
              </a:ext>
            </a:extLst>
          </p:cNvPr>
          <p:cNvSpPr/>
          <p:nvPr/>
        </p:nvSpPr>
        <p:spPr>
          <a:xfrm>
            <a:off x="174204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47C554CD-FEEB-484B-A899-44AD974D007D}"/>
              </a:ext>
            </a:extLst>
          </p:cNvPr>
          <p:cNvSpPr/>
          <p:nvPr/>
        </p:nvSpPr>
        <p:spPr>
          <a:xfrm>
            <a:off x="225890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9BECB838-D021-4B4A-A472-A134E792E538}"/>
              </a:ext>
            </a:extLst>
          </p:cNvPr>
          <p:cNvSpPr/>
          <p:nvPr/>
        </p:nvSpPr>
        <p:spPr>
          <a:xfrm>
            <a:off x="277575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E76752A1-584D-40C3-ADDB-5337139BD467}"/>
              </a:ext>
            </a:extLst>
          </p:cNvPr>
          <p:cNvSpPr/>
          <p:nvPr/>
        </p:nvSpPr>
        <p:spPr>
          <a:xfrm>
            <a:off x="329261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9A6ED9B4-FA52-40D4-A785-5A53E2672B94}"/>
              </a:ext>
            </a:extLst>
          </p:cNvPr>
          <p:cNvSpPr txBox="1"/>
          <p:nvPr/>
        </p:nvSpPr>
        <p:spPr>
          <a:xfrm>
            <a:off x="1634491" y="5353155"/>
            <a:ext cx="2559684" cy="5231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p>
        </p:txBody>
      </p:sp>
      <p:sp>
        <p:nvSpPr>
          <p:cNvPr id="136" name="Freeform 1">
            <a:extLst>
              <a:ext uri="{FF2B5EF4-FFF2-40B4-BE49-F238E27FC236}">
                <a16:creationId xmlns:a16="http://schemas.microsoft.com/office/drawing/2014/main" id="{029DC353-D331-4251-9F39-A674201C888B}"/>
              </a:ext>
            </a:extLst>
          </p:cNvPr>
          <p:cNvSpPr>
            <a:spLocks noChangeArrowheads="1"/>
          </p:cNvSpPr>
          <p:nvPr/>
        </p:nvSpPr>
        <p:spPr bwMode="auto">
          <a:xfrm>
            <a:off x="2378072"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7" name="Freeform 46">
            <a:extLst>
              <a:ext uri="{FF2B5EF4-FFF2-40B4-BE49-F238E27FC236}">
                <a16:creationId xmlns:a16="http://schemas.microsoft.com/office/drawing/2014/main" id="{0C12AE19-D246-469E-97A0-5D7D4D00D1B2}"/>
              </a:ext>
            </a:extLst>
          </p:cNvPr>
          <p:cNvSpPr>
            <a:spLocks noChangeArrowheads="1"/>
          </p:cNvSpPr>
          <p:nvPr/>
        </p:nvSpPr>
        <p:spPr bwMode="auto">
          <a:xfrm>
            <a:off x="2892691"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8" name="Freeform 97">
            <a:extLst>
              <a:ext uri="{FF2B5EF4-FFF2-40B4-BE49-F238E27FC236}">
                <a16:creationId xmlns:a16="http://schemas.microsoft.com/office/drawing/2014/main" id="{EE040939-E087-4905-8F6B-7F7657244D9F}"/>
              </a:ext>
            </a:extLst>
          </p:cNvPr>
          <p:cNvSpPr>
            <a:spLocks noChangeArrowheads="1"/>
          </p:cNvSpPr>
          <p:nvPr/>
        </p:nvSpPr>
        <p:spPr bwMode="auto">
          <a:xfrm>
            <a:off x="1876742"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9" name="Freeform 7">
            <a:extLst>
              <a:ext uri="{FF2B5EF4-FFF2-40B4-BE49-F238E27FC236}">
                <a16:creationId xmlns:a16="http://schemas.microsoft.com/office/drawing/2014/main" id="{CB368B9E-8E3A-40EC-A3D0-E4E893BB004E}"/>
              </a:ext>
            </a:extLst>
          </p:cNvPr>
          <p:cNvSpPr>
            <a:spLocks noChangeArrowheads="1"/>
          </p:cNvSpPr>
          <p:nvPr/>
        </p:nvSpPr>
        <p:spPr bwMode="auto">
          <a:xfrm>
            <a:off x="3419053"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0" name="Rectangle: Rounded Corners 139">
            <a:extLst>
              <a:ext uri="{FF2B5EF4-FFF2-40B4-BE49-F238E27FC236}">
                <a16:creationId xmlns:a16="http://schemas.microsoft.com/office/drawing/2014/main" id="{D4B26500-60FF-4D6C-8731-7AC6B76ED0C3}"/>
              </a:ext>
            </a:extLst>
          </p:cNvPr>
          <p:cNvSpPr/>
          <p:nvPr/>
        </p:nvSpPr>
        <p:spPr>
          <a:xfrm>
            <a:off x="4770038" y="237739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A57BE7BE-BD47-483D-85C3-8459038599D0}"/>
              </a:ext>
            </a:extLst>
          </p:cNvPr>
          <p:cNvSpPr/>
          <p:nvPr/>
        </p:nvSpPr>
        <p:spPr>
          <a:xfrm>
            <a:off x="493493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B6A5D22D-8853-4C42-B3C5-389304FE568D}"/>
              </a:ext>
            </a:extLst>
          </p:cNvPr>
          <p:cNvSpPr/>
          <p:nvPr/>
        </p:nvSpPr>
        <p:spPr>
          <a:xfrm>
            <a:off x="545178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3668C80C-8A25-47D7-BA19-81A9645156AF}"/>
              </a:ext>
            </a:extLst>
          </p:cNvPr>
          <p:cNvSpPr/>
          <p:nvPr/>
        </p:nvSpPr>
        <p:spPr>
          <a:xfrm>
            <a:off x="596864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ED0369B2-A3EC-4866-B4E0-2B9A8D32DB50}"/>
              </a:ext>
            </a:extLst>
          </p:cNvPr>
          <p:cNvSpPr/>
          <p:nvPr/>
        </p:nvSpPr>
        <p:spPr>
          <a:xfrm>
            <a:off x="648549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5" name="TextBox 144">
            <a:extLst>
              <a:ext uri="{FF2B5EF4-FFF2-40B4-BE49-F238E27FC236}">
                <a16:creationId xmlns:a16="http://schemas.microsoft.com/office/drawing/2014/main" id="{710DBEDC-F3B0-4FA3-B361-B84D213F366E}"/>
              </a:ext>
            </a:extLst>
          </p:cNvPr>
          <p:cNvSpPr txBox="1"/>
          <p:nvPr/>
        </p:nvSpPr>
        <p:spPr>
          <a:xfrm>
            <a:off x="4827376" y="5353155"/>
            <a:ext cx="2559684" cy="5231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p>
        </p:txBody>
      </p:sp>
      <p:sp>
        <p:nvSpPr>
          <p:cNvPr id="146" name="Freeform 1">
            <a:extLst>
              <a:ext uri="{FF2B5EF4-FFF2-40B4-BE49-F238E27FC236}">
                <a16:creationId xmlns:a16="http://schemas.microsoft.com/office/drawing/2014/main" id="{10824A55-CF6A-43CE-8D67-8EA3214D5D08}"/>
              </a:ext>
            </a:extLst>
          </p:cNvPr>
          <p:cNvSpPr>
            <a:spLocks noChangeArrowheads="1"/>
          </p:cNvSpPr>
          <p:nvPr/>
        </p:nvSpPr>
        <p:spPr bwMode="auto">
          <a:xfrm>
            <a:off x="5570957"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7" name="Freeform 46">
            <a:extLst>
              <a:ext uri="{FF2B5EF4-FFF2-40B4-BE49-F238E27FC236}">
                <a16:creationId xmlns:a16="http://schemas.microsoft.com/office/drawing/2014/main" id="{E57370DF-D375-4836-BB07-98BD27281DDC}"/>
              </a:ext>
            </a:extLst>
          </p:cNvPr>
          <p:cNvSpPr>
            <a:spLocks noChangeArrowheads="1"/>
          </p:cNvSpPr>
          <p:nvPr/>
        </p:nvSpPr>
        <p:spPr bwMode="auto">
          <a:xfrm>
            <a:off x="6085576"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8" name="Freeform 97">
            <a:extLst>
              <a:ext uri="{FF2B5EF4-FFF2-40B4-BE49-F238E27FC236}">
                <a16:creationId xmlns:a16="http://schemas.microsoft.com/office/drawing/2014/main" id="{8E27893E-9DFF-4C5B-9AD1-1CF63514B8A7}"/>
              </a:ext>
            </a:extLst>
          </p:cNvPr>
          <p:cNvSpPr>
            <a:spLocks noChangeArrowheads="1"/>
          </p:cNvSpPr>
          <p:nvPr/>
        </p:nvSpPr>
        <p:spPr bwMode="auto">
          <a:xfrm>
            <a:off x="5069627"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9" name="Freeform 7">
            <a:extLst>
              <a:ext uri="{FF2B5EF4-FFF2-40B4-BE49-F238E27FC236}">
                <a16:creationId xmlns:a16="http://schemas.microsoft.com/office/drawing/2014/main" id="{F8E36C40-4B90-4291-88C3-17353AC03D4C}"/>
              </a:ext>
            </a:extLst>
          </p:cNvPr>
          <p:cNvSpPr>
            <a:spLocks noChangeArrowheads="1"/>
          </p:cNvSpPr>
          <p:nvPr/>
        </p:nvSpPr>
        <p:spPr bwMode="auto">
          <a:xfrm>
            <a:off x="6611938"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0" name="Rectangle: Rounded Corners 149">
            <a:extLst>
              <a:ext uri="{FF2B5EF4-FFF2-40B4-BE49-F238E27FC236}">
                <a16:creationId xmlns:a16="http://schemas.microsoft.com/office/drawing/2014/main" id="{A74CD374-CDF8-4D9D-9CA4-2FDB5E97DB2A}"/>
              </a:ext>
            </a:extLst>
          </p:cNvPr>
          <p:cNvSpPr/>
          <p:nvPr/>
        </p:nvSpPr>
        <p:spPr>
          <a:xfrm>
            <a:off x="7962900" y="237739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Oval 150">
            <a:extLst>
              <a:ext uri="{FF2B5EF4-FFF2-40B4-BE49-F238E27FC236}">
                <a16:creationId xmlns:a16="http://schemas.microsoft.com/office/drawing/2014/main" id="{72661C3E-D95A-450D-B9A8-C5009B43FEEA}"/>
              </a:ext>
            </a:extLst>
          </p:cNvPr>
          <p:cNvSpPr/>
          <p:nvPr/>
        </p:nvSpPr>
        <p:spPr>
          <a:xfrm>
            <a:off x="812781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Oval 151">
            <a:extLst>
              <a:ext uri="{FF2B5EF4-FFF2-40B4-BE49-F238E27FC236}">
                <a16:creationId xmlns:a16="http://schemas.microsoft.com/office/drawing/2014/main" id="{A1304DBD-2A70-407F-8755-5E6A94A0A297}"/>
              </a:ext>
            </a:extLst>
          </p:cNvPr>
          <p:cNvSpPr/>
          <p:nvPr/>
        </p:nvSpPr>
        <p:spPr>
          <a:xfrm>
            <a:off x="864467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3" name="Oval 152">
            <a:extLst>
              <a:ext uri="{FF2B5EF4-FFF2-40B4-BE49-F238E27FC236}">
                <a16:creationId xmlns:a16="http://schemas.microsoft.com/office/drawing/2014/main" id="{AAF0148F-5914-4A11-A5AE-C14E17DF91D4}"/>
              </a:ext>
            </a:extLst>
          </p:cNvPr>
          <p:cNvSpPr/>
          <p:nvPr/>
        </p:nvSpPr>
        <p:spPr>
          <a:xfrm>
            <a:off x="916152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E7393A62-467E-42D9-BF1C-8F8C16F440B1}"/>
              </a:ext>
            </a:extLst>
          </p:cNvPr>
          <p:cNvSpPr/>
          <p:nvPr/>
        </p:nvSpPr>
        <p:spPr>
          <a:xfrm>
            <a:off x="967838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5" name="TextBox 154">
            <a:extLst>
              <a:ext uri="{FF2B5EF4-FFF2-40B4-BE49-F238E27FC236}">
                <a16:creationId xmlns:a16="http://schemas.microsoft.com/office/drawing/2014/main" id="{48174E3C-586B-430E-B6DA-3628BE540856}"/>
              </a:ext>
            </a:extLst>
          </p:cNvPr>
          <p:cNvSpPr txBox="1"/>
          <p:nvPr/>
        </p:nvSpPr>
        <p:spPr>
          <a:xfrm>
            <a:off x="8020261" y="5353155"/>
            <a:ext cx="2559684" cy="5231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p>
        </p:txBody>
      </p:sp>
      <p:sp>
        <p:nvSpPr>
          <p:cNvPr id="156" name="Freeform 1">
            <a:extLst>
              <a:ext uri="{FF2B5EF4-FFF2-40B4-BE49-F238E27FC236}">
                <a16:creationId xmlns:a16="http://schemas.microsoft.com/office/drawing/2014/main" id="{712F03C7-FB1B-48E5-B175-0C8330AF2432}"/>
              </a:ext>
            </a:extLst>
          </p:cNvPr>
          <p:cNvSpPr>
            <a:spLocks noChangeArrowheads="1"/>
          </p:cNvSpPr>
          <p:nvPr/>
        </p:nvSpPr>
        <p:spPr bwMode="auto">
          <a:xfrm>
            <a:off x="8763842"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7" name="Freeform 46">
            <a:extLst>
              <a:ext uri="{FF2B5EF4-FFF2-40B4-BE49-F238E27FC236}">
                <a16:creationId xmlns:a16="http://schemas.microsoft.com/office/drawing/2014/main" id="{57D39F35-C891-425A-B6AA-DCAE6CD0ACD8}"/>
              </a:ext>
            </a:extLst>
          </p:cNvPr>
          <p:cNvSpPr>
            <a:spLocks noChangeArrowheads="1"/>
          </p:cNvSpPr>
          <p:nvPr/>
        </p:nvSpPr>
        <p:spPr bwMode="auto">
          <a:xfrm>
            <a:off x="9278461"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8" name="Freeform 97">
            <a:extLst>
              <a:ext uri="{FF2B5EF4-FFF2-40B4-BE49-F238E27FC236}">
                <a16:creationId xmlns:a16="http://schemas.microsoft.com/office/drawing/2014/main" id="{61A96E30-1977-4556-B204-59A2F4F07F9B}"/>
              </a:ext>
            </a:extLst>
          </p:cNvPr>
          <p:cNvSpPr>
            <a:spLocks noChangeArrowheads="1"/>
          </p:cNvSpPr>
          <p:nvPr/>
        </p:nvSpPr>
        <p:spPr bwMode="auto">
          <a:xfrm>
            <a:off x="8262512"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9" name="Freeform 7">
            <a:extLst>
              <a:ext uri="{FF2B5EF4-FFF2-40B4-BE49-F238E27FC236}">
                <a16:creationId xmlns:a16="http://schemas.microsoft.com/office/drawing/2014/main" id="{67320F5B-20C2-43D7-8BF1-417D9DE23084}"/>
              </a:ext>
            </a:extLst>
          </p:cNvPr>
          <p:cNvSpPr>
            <a:spLocks noChangeArrowheads="1"/>
          </p:cNvSpPr>
          <p:nvPr/>
        </p:nvSpPr>
        <p:spPr bwMode="auto">
          <a:xfrm>
            <a:off x="9804823"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cxnSp>
        <p:nvCxnSpPr>
          <p:cNvPr id="160" name="Straight Connector 159">
            <a:extLst>
              <a:ext uri="{FF2B5EF4-FFF2-40B4-BE49-F238E27FC236}">
                <a16:creationId xmlns:a16="http://schemas.microsoft.com/office/drawing/2014/main" id="{9B1A086A-5F6C-4C5C-BD70-D43CBA5D859C}"/>
              </a:ext>
            </a:extLst>
          </p:cNvPr>
          <p:cNvCxnSpPr>
            <a:cxnSpLocks/>
          </p:cNvCxnSpPr>
          <p:nvPr/>
        </p:nvCxnSpPr>
        <p:spPr>
          <a:xfrm>
            <a:off x="1754429"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8B14056-C06D-4C54-BBF3-FA5F1ECAD5CF}"/>
              </a:ext>
            </a:extLst>
          </p:cNvPr>
          <p:cNvCxnSpPr>
            <a:cxnSpLocks/>
          </p:cNvCxnSpPr>
          <p:nvPr/>
        </p:nvCxnSpPr>
        <p:spPr>
          <a:xfrm>
            <a:off x="1754429" y="5275399"/>
            <a:ext cx="68714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CD82A78-F76A-47D5-BD98-DA106608B110}"/>
              </a:ext>
            </a:extLst>
          </p:cNvPr>
          <p:cNvCxnSpPr>
            <a:cxnSpLocks/>
          </p:cNvCxnSpPr>
          <p:nvPr/>
        </p:nvCxnSpPr>
        <p:spPr>
          <a:xfrm>
            <a:off x="4948253"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C95EAF0-5ECF-41A8-AAC9-52AB0F210141}"/>
              </a:ext>
            </a:extLst>
          </p:cNvPr>
          <p:cNvCxnSpPr>
            <a:cxnSpLocks/>
          </p:cNvCxnSpPr>
          <p:nvPr/>
        </p:nvCxnSpPr>
        <p:spPr>
          <a:xfrm>
            <a:off x="4948253" y="5275399"/>
            <a:ext cx="137169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81CF2D-8412-4710-8670-4CFD8F39C2F4}"/>
              </a:ext>
            </a:extLst>
          </p:cNvPr>
          <p:cNvCxnSpPr>
            <a:cxnSpLocks/>
          </p:cNvCxnSpPr>
          <p:nvPr/>
        </p:nvCxnSpPr>
        <p:spPr>
          <a:xfrm>
            <a:off x="8127816"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B37DA6E-1528-4E16-8D1D-E3388287A1A6}"/>
              </a:ext>
            </a:extLst>
          </p:cNvPr>
          <p:cNvCxnSpPr>
            <a:cxnSpLocks/>
          </p:cNvCxnSpPr>
          <p:nvPr/>
        </p:nvCxnSpPr>
        <p:spPr>
          <a:xfrm>
            <a:off x="8127816" y="5275399"/>
            <a:ext cx="216612"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DFD90861-C582-4E64-BF52-2F3EE3B31374}"/>
              </a:ext>
            </a:extLst>
          </p:cNvPr>
          <p:cNvSpPr txBox="1"/>
          <p:nvPr/>
        </p:nvSpPr>
        <p:spPr>
          <a:xfrm>
            <a:off x="1634491" y="4457632"/>
            <a:ext cx="74090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rPr>
              <a:t>NARCOS</a:t>
            </a:r>
          </a:p>
        </p:txBody>
      </p:sp>
      <p:sp>
        <p:nvSpPr>
          <p:cNvPr id="167" name="TextBox 166">
            <a:extLst>
              <a:ext uri="{FF2B5EF4-FFF2-40B4-BE49-F238E27FC236}">
                <a16:creationId xmlns:a16="http://schemas.microsoft.com/office/drawing/2014/main" id="{8962FD29-8E59-460E-888E-BCF3FC8E5995}"/>
              </a:ext>
            </a:extLst>
          </p:cNvPr>
          <p:cNvSpPr txBox="1"/>
          <p:nvPr/>
        </p:nvSpPr>
        <p:spPr>
          <a:xfrm>
            <a:off x="4830049" y="4457632"/>
            <a:ext cx="73129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rPr>
              <a:t>ARCANE</a:t>
            </a:r>
          </a:p>
        </p:txBody>
      </p:sp>
      <p:sp>
        <p:nvSpPr>
          <p:cNvPr id="168" name="TextBox 167">
            <a:extLst>
              <a:ext uri="{FF2B5EF4-FFF2-40B4-BE49-F238E27FC236}">
                <a16:creationId xmlns:a16="http://schemas.microsoft.com/office/drawing/2014/main" id="{8387D94F-9897-4A6E-B57F-B476F5F0C2FD}"/>
              </a:ext>
            </a:extLst>
          </p:cNvPr>
          <p:cNvSpPr txBox="1"/>
          <p:nvPr/>
        </p:nvSpPr>
        <p:spPr>
          <a:xfrm>
            <a:off x="8023795" y="4457632"/>
            <a:ext cx="125707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rPr>
              <a:t>COWBOY BEBOP</a:t>
            </a:r>
          </a:p>
        </p:txBody>
      </p:sp>
      <p:sp>
        <p:nvSpPr>
          <p:cNvPr id="169" name="Rectangle: Rounded Corners 168">
            <a:extLst>
              <a:ext uri="{FF2B5EF4-FFF2-40B4-BE49-F238E27FC236}">
                <a16:creationId xmlns:a16="http://schemas.microsoft.com/office/drawing/2014/main" id="{67D6C2FC-23BA-4A53-A0E2-CE65F43EE81C}"/>
              </a:ext>
            </a:extLst>
          </p:cNvPr>
          <p:cNvSpPr/>
          <p:nvPr/>
        </p:nvSpPr>
        <p:spPr>
          <a:xfrm>
            <a:off x="11155785" y="237739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0" name="Oval 169">
            <a:extLst>
              <a:ext uri="{FF2B5EF4-FFF2-40B4-BE49-F238E27FC236}">
                <a16:creationId xmlns:a16="http://schemas.microsoft.com/office/drawing/2014/main" id="{CA4135C5-9036-44D9-B5A1-01048E5C7070}"/>
              </a:ext>
            </a:extLst>
          </p:cNvPr>
          <p:cNvSpPr/>
          <p:nvPr/>
        </p:nvSpPr>
        <p:spPr>
          <a:xfrm>
            <a:off x="11328922"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1" name="Oval 170">
            <a:extLst>
              <a:ext uri="{FF2B5EF4-FFF2-40B4-BE49-F238E27FC236}">
                <a16:creationId xmlns:a16="http://schemas.microsoft.com/office/drawing/2014/main" id="{3B8B8858-D660-468E-8C2A-CE4170667376}"/>
              </a:ext>
            </a:extLst>
          </p:cNvPr>
          <p:cNvSpPr/>
          <p:nvPr/>
        </p:nvSpPr>
        <p:spPr>
          <a:xfrm>
            <a:off x="11845777"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2" name="Oval 171">
            <a:extLst>
              <a:ext uri="{FF2B5EF4-FFF2-40B4-BE49-F238E27FC236}">
                <a16:creationId xmlns:a16="http://schemas.microsoft.com/office/drawing/2014/main" id="{F15705EC-F828-4F04-8F11-9AE0B45E3D04}"/>
              </a:ext>
            </a:extLst>
          </p:cNvPr>
          <p:cNvSpPr/>
          <p:nvPr/>
        </p:nvSpPr>
        <p:spPr>
          <a:xfrm>
            <a:off x="12362632"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3" name="Oval 172">
            <a:extLst>
              <a:ext uri="{FF2B5EF4-FFF2-40B4-BE49-F238E27FC236}">
                <a16:creationId xmlns:a16="http://schemas.microsoft.com/office/drawing/2014/main" id="{A30C2173-5F70-42F4-8DD4-119739C0EE21}"/>
              </a:ext>
            </a:extLst>
          </p:cNvPr>
          <p:cNvSpPr/>
          <p:nvPr/>
        </p:nvSpPr>
        <p:spPr>
          <a:xfrm>
            <a:off x="12879487"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CEC8D026-49B4-4480-9A83-F5C61DAABC6C}"/>
              </a:ext>
            </a:extLst>
          </p:cNvPr>
          <p:cNvSpPr txBox="1"/>
          <p:nvPr/>
        </p:nvSpPr>
        <p:spPr>
          <a:xfrm>
            <a:off x="11221367" y="5353155"/>
            <a:ext cx="2559684" cy="5231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p>
        </p:txBody>
      </p:sp>
      <p:sp>
        <p:nvSpPr>
          <p:cNvPr id="175" name="Freeform 1">
            <a:extLst>
              <a:ext uri="{FF2B5EF4-FFF2-40B4-BE49-F238E27FC236}">
                <a16:creationId xmlns:a16="http://schemas.microsoft.com/office/drawing/2014/main" id="{5CFF52B8-BE77-40EF-9593-CFE66039FE83}"/>
              </a:ext>
            </a:extLst>
          </p:cNvPr>
          <p:cNvSpPr>
            <a:spLocks noChangeArrowheads="1"/>
          </p:cNvSpPr>
          <p:nvPr/>
        </p:nvSpPr>
        <p:spPr bwMode="auto">
          <a:xfrm>
            <a:off x="11964948"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6" name="Freeform 46">
            <a:extLst>
              <a:ext uri="{FF2B5EF4-FFF2-40B4-BE49-F238E27FC236}">
                <a16:creationId xmlns:a16="http://schemas.microsoft.com/office/drawing/2014/main" id="{BF7517C4-283C-476E-8F86-B1281886ACA8}"/>
              </a:ext>
            </a:extLst>
          </p:cNvPr>
          <p:cNvSpPr>
            <a:spLocks noChangeArrowheads="1"/>
          </p:cNvSpPr>
          <p:nvPr/>
        </p:nvSpPr>
        <p:spPr bwMode="auto">
          <a:xfrm>
            <a:off x="12479567"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7" name="Freeform 97">
            <a:extLst>
              <a:ext uri="{FF2B5EF4-FFF2-40B4-BE49-F238E27FC236}">
                <a16:creationId xmlns:a16="http://schemas.microsoft.com/office/drawing/2014/main" id="{CD9CB4F0-8546-4625-83E2-6DD7489A29C4}"/>
              </a:ext>
            </a:extLst>
          </p:cNvPr>
          <p:cNvSpPr>
            <a:spLocks noChangeArrowheads="1"/>
          </p:cNvSpPr>
          <p:nvPr/>
        </p:nvSpPr>
        <p:spPr bwMode="auto">
          <a:xfrm>
            <a:off x="11463618"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8" name="Freeform 7">
            <a:extLst>
              <a:ext uri="{FF2B5EF4-FFF2-40B4-BE49-F238E27FC236}">
                <a16:creationId xmlns:a16="http://schemas.microsoft.com/office/drawing/2014/main" id="{C7FEA5A6-13DF-443C-A227-349D0F0CEC76}"/>
              </a:ext>
            </a:extLst>
          </p:cNvPr>
          <p:cNvSpPr>
            <a:spLocks noChangeArrowheads="1"/>
          </p:cNvSpPr>
          <p:nvPr/>
        </p:nvSpPr>
        <p:spPr bwMode="auto">
          <a:xfrm>
            <a:off x="13005929"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cxnSp>
        <p:nvCxnSpPr>
          <p:cNvPr id="179" name="Straight Connector 178">
            <a:extLst>
              <a:ext uri="{FF2B5EF4-FFF2-40B4-BE49-F238E27FC236}">
                <a16:creationId xmlns:a16="http://schemas.microsoft.com/office/drawing/2014/main" id="{AEDFD701-DF7B-480F-9C8D-D22CE3126B74}"/>
              </a:ext>
            </a:extLst>
          </p:cNvPr>
          <p:cNvCxnSpPr>
            <a:cxnSpLocks/>
          </p:cNvCxnSpPr>
          <p:nvPr/>
        </p:nvCxnSpPr>
        <p:spPr>
          <a:xfrm>
            <a:off x="11342244"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66D383E-02CA-49E9-83BC-1E8B809A94DC}"/>
              </a:ext>
            </a:extLst>
          </p:cNvPr>
          <p:cNvCxnSpPr>
            <a:cxnSpLocks/>
          </p:cNvCxnSpPr>
          <p:nvPr/>
        </p:nvCxnSpPr>
        <p:spPr>
          <a:xfrm>
            <a:off x="11342244" y="5275399"/>
            <a:ext cx="1888551"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C3C9659B-BE03-44C9-9D37-DF469545081A}"/>
              </a:ext>
            </a:extLst>
          </p:cNvPr>
          <p:cNvSpPr txBox="1"/>
          <p:nvPr/>
        </p:nvSpPr>
        <p:spPr>
          <a:xfrm>
            <a:off x="11230390" y="4457632"/>
            <a:ext cx="72006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rPr>
              <a:t>LUCIFER</a:t>
            </a:r>
          </a:p>
        </p:txBody>
      </p:sp>
    </p:spTree>
    <p:extLst>
      <p:ext uri="{BB962C8B-B14F-4D97-AF65-F5344CB8AC3E}">
        <p14:creationId xmlns:p14="http://schemas.microsoft.com/office/powerpoint/2010/main" val="64500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1000"/>
                                        <p:tgtEl>
                                          <p:spTgt spid="130"/>
                                        </p:tgtEl>
                                      </p:cBhvr>
                                    </p:animEffect>
                                    <p:anim calcmode="lin" valueType="num">
                                      <p:cBhvr>
                                        <p:cTn id="13" dur="1000" fill="hold"/>
                                        <p:tgtEl>
                                          <p:spTgt spid="130"/>
                                        </p:tgtEl>
                                        <p:attrNameLst>
                                          <p:attrName>ppt_x</p:attrName>
                                        </p:attrNameLst>
                                      </p:cBhvr>
                                      <p:tavLst>
                                        <p:tav tm="0">
                                          <p:val>
                                            <p:strVal val="#ppt_x"/>
                                          </p:val>
                                        </p:tav>
                                        <p:tav tm="100000">
                                          <p:val>
                                            <p:strVal val="#ppt_x"/>
                                          </p:val>
                                        </p:tav>
                                      </p:tavLst>
                                    </p:anim>
                                    <p:anim calcmode="lin" valueType="num">
                                      <p:cBhvr>
                                        <p:cTn id="14" dur="1000" fill="hold"/>
                                        <p:tgtEl>
                                          <p:spTgt spid="1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0"/>
                                        <p:tgtEl>
                                          <p:spTgt spid="131"/>
                                        </p:tgtEl>
                                      </p:cBhvr>
                                    </p:animEffect>
                                    <p:anim calcmode="lin" valueType="num">
                                      <p:cBhvr>
                                        <p:cTn id="18" dur="1000" fill="hold"/>
                                        <p:tgtEl>
                                          <p:spTgt spid="131"/>
                                        </p:tgtEl>
                                        <p:attrNameLst>
                                          <p:attrName>ppt_x</p:attrName>
                                        </p:attrNameLst>
                                      </p:cBhvr>
                                      <p:tavLst>
                                        <p:tav tm="0">
                                          <p:val>
                                            <p:strVal val="#ppt_x"/>
                                          </p:val>
                                        </p:tav>
                                        <p:tav tm="100000">
                                          <p:val>
                                            <p:strVal val="#ppt_x"/>
                                          </p:val>
                                        </p:tav>
                                      </p:tavLst>
                                    </p:anim>
                                    <p:anim calcmode="lin" valueType="num">
                                      <p:cBhvr>
                                        <p:cTn id="19" dur="1000" fill="hold"/>
                                        <p:tgtEl>
                                          <p:spTgt spid="1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1000"/>
                                        <p:tgtEl>
                                          <p:spTgt spid="132"/>
                                        </p:tgtEl>
                                      </p:cBhvr>
                                    </p:animEffect>
                                    <p:anim calcmode="lin" valueType="num">
                                      <p:cBhvr>
                                        <p:cTn id="23" dur="1000" fill="hold"/>
                                        <p:tgtEl>
                                          <p:spTgt spid="132"/>
                                        </p:tgtEl>
                                        <p:attrNameLst>
                                          <p:attrName>ppt_x</p:attrName>
                                        </p:attrNameLst>
                                      </p:cBhvr>
                                      <p:tavLst>
                                        <p:tav tm="0">
                                          <p:val>
                                            <p:strVal val="#ppt_x"/>
                                          </p:val>
                                        </p:tav>
                                        <p:tav tm="100000">
                                          <p:val>
                                            <p:strVal val="#ppt_x"/>
                                          </p:val>
                                        </p:tav>
                                      </p:tavLst>
                                    </p:anim>
                                    <p:anim calcmode="lin" valueType="num">
                                      <p:cBhvr>
                                        <p:cTn id="24" dur="1000" fill="hold"/>
                                        <p:tgtEl>
                                          <p:spTgt spid="13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1000"/>
                                        <p:tgtEl>
                                          <p:spTgt spid="133"/>
                                        </p:tgtEl>
                                      </p:cBhvr>
                                    </p:animEffect>
                                    <p:anim calcmode="lin" valueType="num">
                                      <p:cBhvr>
                                        <p:cTn id="28" dur="1000" fill="hold"/>
                                        <p:tgtEl>
                                          <p:spTgt spid="133"/>
                                        </p:tgtEl>
                                        <p:attrNameLst>
                                          <p:attrName>ppt_x</p:attrName>
                                        </p:attrNameLst>
                                      </p:cBhvr>
                                      <p:tavLst>
                                        <p:tav tm="0">
                                          <p:val>
                                            <p:strVal val="#ppt_x"/>
                                          </p:val>
                                        </p:tav>
                                        <p:tav tm="100000">
                                          <p:val>
                                            <p:strVal val="#ppt_x"/>
                                          </p:val>
                                        </p:tav>
                                      </p:tavLst>
                                    </p:anim>
                                    <p:anim calcmode="lin" valueType="num">
                                      <p:cBhvr>
                                        <p:cTn id="29" dur="1000" fill="hold"/>
                                        <p:tgtEl>
                                          <p:spTgt spid="13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1000"/>
                                        <p:tgtEl>
                                          <p:spTgt spid="134"/>
                                        </p:tgtEl>
                                      </p:cBhvr>
                                    </p:animEffect>
                                    <p:anim calcmode="lin" valueType="num">
                                      <p:cBhvr>
                                        <p:cTn id="33" dur="1000" fill="hold"/>
                                        <p:tgtEl>
                                          <p:spTgt spid="134"/>
                                        </p:tgtEl>
                                        <p:attrNameLst>
                                          <p:attrName>ppt_x</p:attrName>
                                        </p:attrNameLst>
                                      </p:cBhvr>
                                      <p:tavLst>
                                        <p:tav tm="0">
                                          <p:val>
                                            <p:strVal val="#ppt_x"/>
                                          </p:val>
                                        </p:tav>
                                        <p:tav tm="100000">
                                          <p:val>
                                            <p:strVal val="#ppt_x"/>
                                          </p:val>
                                        </p:tav>
                                      </p:tavLst>
                                    </p:anim>
                                    <p:anim calcmode="lin" valueType="num">
                                      <p:cBhvr>
                                        <p:cTn id="34" dur="1000" fill="hold"/>
                                        <p:tgtEl>
                                          <p:spTgt spid="1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1000"/>
                                        <p:tgtEl>
                                          <p:spTgt spid="135"/>
                                        </p:tgtEl>
                                      </p:cBhvr>
                                    </p:animEffect>
                                    <p:anim calcmode="lin" valueType="num">
                                      <p:cBhvr>
                                        <p:cTn id="38" dur="1000" fill="hold"/>
                                        <p:tgtEl>
                                          <p:spTgt spid="135"/>
                                        </p:tgtEl>
                                        <p:attrNameLst>
                                          <p:attrName>ppt_x</p:attrName>
                                        </p:attrNameLst>
                                      </p:cBhvr>
                                      <p:tavLst>
                                        <p:tav tm="0">
                                          <p:val>
                                            <p:strVal val="#ppt_x"/>
                                          </p:val>
                                        </p:tav>
                                        <p:tav tm="100000">
                                          <p:val>
                                            <p:strVal val="#ppt_x"/>
                                          </p:val>
                                        </p:tav>
                                      </p:tavLst>
                                    </p:anim>
                                    <p:anim calcmode="lin" valueType="num">
                                      <p:cBhvr>
                                        <p:cTn id="39" dur="1000" fill="hold"/>
                                        <p:tgtEl>
                                          <p:spTgt spid="13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fade">
                                      <p:cBhvr>
                                        <p:cTn id="42" dur="1000"/>
                                        <p:tgtEl>
                                          <p:spTgt spid="136"/>
                                        </p:tgtEl>
                                      </p:cBhvr>
                                    </p:animEffect>
                                    <p:anim calcmode="lin" valueType="num">
                                      <p:cBhvr>
                                        <p:cTn id="43" dur="1000" fill="hold"/>
                                        <p:tgtEl>
                                          <p:spTgt spid="136"/>
                                        </p:tgtEl>
                                        <p:attrNameLst>
                                          <p:attrName>ppt_x</p:attrName>
                                        </p:attrNameLst>
                                      </p:cBhvr>
                                      <p:tavLst>
                                        <p:tav tm="0">
                                          <p:val>
                                            <p:strVal val="#ppt_x"/>
                                          </p:val>
                                        </p:tav>
                                        <p:tav tm="100000">
                                          <p:val>
                                            <p:strVal val="#ppt_x"/>
                                          </p:val>
                                        </p:tav>
                                      </p:tavLst>
                                    </p:anim>
                                    <p:anim calcmode="lin" valueType="num">
                                      <p:cBhvr>
                                        <p:cTn id="44" dur="1000" fill="hold"/>
                                        <p:tgtEl>
                                          <p:spTgt spid="13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fade">
                                      <p:cBhvr>
                                        <p:cTn id="47" dur="1000"/>
                                        <p:tgtEl>
                                          <p:spTgt spid="137"/>
                                        </p:tgtEl>
                                      </p:cBhvr>
                                    </p:animEffect>
                                    <p:anim calcmode="lin" valueType="num">
                                      <p:cBhvr>
                                        <p:cTn id="48" dur="1000" fill="hold"/>
                                        <p:tgtEl>
                                          <p:spTgt spid="137"/>
                                        </p:tgtEl>
                                        <p:attrNameLst>
                                          <p:attrName>ppt_x</p:attrName>
                                        </p:attrNameLst>
                                      </p:cBhvr>
                                      <p:tavLst>
                                        <p:tav tm="0">
                                          <p:val>
                                            <p:strVal val="#ppt_x"/>
                                          </p:val>
                                        </p:tav>
                                        <p:tav tm="100000">
                                          <p:val>
                                            <p:strVal val="#ppt_x"/>
                                          </p:val>
                                        </p:tav>
                                      </p:tavLst>
                                    </p:anim>
                                    <p:anim calcmode="lin" valueType="num">
                                      <p:cBhvr>
                                        <p:cTn id="49" dur="1000" fill="hold"/>
                                        <p:tgtEl>
                                          <p:spTgt spid="13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8"/>
                                        </p:tgtEl>
                                        <p:attrNameLst>
                                          <p:attrName>style.visibility</p:attrName>
                                        </p:attrNameLst>
                                      </p:cBhvr>
                                      <p:to>
                                        <p:strVal val="visible"/>
                                      </p:to>
                                    </p:set>
                                    <p:animEffect transition="in" filter="fade">
                                      <p:cBhvr>
                                        <p:cTn id="52" dur="1000"/>
                                        <p:tgtEl>
                                          <p:spTgt spid="138"/>
                                        </p:tgtEl>
                                      </p:cBhvr>
                                    </p:animEffect>
                                    <p:anim calcmode="lin" valueType="num">
                                      <p:cBhvr>
                                        <p:cTn id="53" dur="1000" fill="hold"/>
                                        <p:tgtEl>
                                          <p:spTgt spid="138"/>
                                        </p:tgtEl>
                                        <p:attrNameLst>
                                          <p:attrName>ppt_x</p:attrName>
                                        </p:attrNameLst>
                                      </p:cBhvr>
                                      <p:tavLst>
                                        <p:tav tm="0">
                                          <p:val>
                                            <p:strVal val="#ppt_x"/>
                                          </p:val>
                                        </p:tav>
                                        <p:tav tm="100000">
                                          <p:val>
                                            <p:strVal val="#ppt_x"/>
                                          </p:val>
                                        </p:tav>
                                      </p:tavLst>
                                    </p:anim>
                                    <p:anim calcmode="lin" valueType="num">
                                      <p:cBhvr>
                                        <p:cTn id="54" dur="1000" fill="hold"/>
                                        <p:tgtEl>
                                          <p:spTgt spid="13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39"/>
                                        </p:tgtEl>
                                        <p:attrNameLst>
                                          <p:attrName>style.visibility</p:attrName>
                                        </p:attrNameLst>
                                      </p:cBhvr>
                                      <p:to>
                                        <p:strVal val="visible"/>
                                      </p:to>
                                    </p:set>
                                    <p:animEffect transition="in" filter="fade">
                                      <p:cBhvr>
                                        <p:cTn id="57" dur="1000"/>
                                        <p:tgtEl>
                                          <p:spTgt spid="139"/>
                                        </p:tgtEl>
                                      </p:cBhvr>
                                    </p:animEffect>
                                    <p:anim calcmode="lin" valueType="num">
                                      <p:cBhvr>
                                        <p:cTn id="58" dur="1000" fill="hold"/>
                                        <p:tgtEl>
                                          <p:spTgt spid="139"/>
                                        </p:tgtEl>
                                        <p:attrNameLst>
                                          <p:attrName>ppt_x</p:attrName>
                                        </p:attrNameLst>
                                      </p:cBhvr>
                                      <p:tavLst>
                                        <p:tav tm="0">
                                          <p:val>
                                            <p:strVal val="#ppt_x"/>
                                          </p:val>
                                        </p:tav>
                                        <p:tav tm="100000">
                                          <p:val>
                                            <p:strVal val="#ppt_x"/>
                                          </p:val>
                                        </p:tav>
                                      </p:tavLst>
                                    </p:anim>
                                    <p:anim calcmode="lin" valueType="num">
                                      <p:cBhvr>
                                        <p:cTn id="59" dur="1000" fill="hold"/>
                                        <p:tgtEl>
                                          <p:spTgt spid="13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60"/>
                                        </p:tgtEl>
                                        <p:attrNameLst>
                                          <p:attrName>style.visibility</p:attrName>
                                        </p:attrNameLst>
                                      </p:cBhvr>
                                      <p:to>
                                        <p:strVal val="visible"/>
                                      </p:to>
                                    </p:set>
                                    <p:animEffect transition="in" filter="fade">
                                      <p:cBhvr>
                                        <p:cTn id="62" dur="1000"/>
                                        <p:tgtEl>
                                          <p:spTgt spid="160"/>
                                        </p:tgtEl>
                                      </p:cBhvr>
                                    </p:animEffect>
                                    <p:anim calcmode="lin" valueType="num">
                                      <p:cBhvr>
                                        <p:cTn id="63" dur="1000" fill="hold"/>
                                        <p:tgtEl>
                                          <p:spTgt spid="160"/>
                                        </p:tgtEl>
                                        <p:attrNameLst>
                                          <p:attrName>ppt_x</p:attrName>
                                        </p:attrNameLst>
                                      </p:cBhvr>
                                      <p:tavLst>
                                        <p:tav tm="0">
                                          <p:val>
                                            <p:strVal val="#ppt_x"/>
                                          </p:val>
                                        </p:tav>
                                        <p:tav tm="100000">
                                          <p:val>
                                            <p:strVal val="#ppt_x"/>
                                          </p:val>
                                        </p:tav>
                                      </p:tavLst>
                                    </p:anim>
                                    <p:anim calcmode="lin" valueType="num">
                                      <p:cBhvr>
                                        <p:cTn id="64" dur="1000" fill="hold"/>
                                        <p:tgtEl>
                                          <p:spTgt spid="16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61"/>
                                        </p:tgtEl>
                                        <p:attrNameLst>
                                          <p:attrName>style.visibility</p:attrName>
                                        </p:attrNameLst>
                                      </p:cBhvr>
                                      <p:to>
                                        <p:strVal val="visible"/>
                                      </p:to>
                                    </p:set>
                                    <p:animEffect transition="in" filter="fade">
                                      <p:cBhvr>
                                        <p:cTn id="67" dur="1000"/>
                                        <p:tgtEl>
                                          <p:spTgt spid="161"/>
                                        </p:tgtEl>
                                      </p:cBhvr>
                                    </p:animEffect>
                                    <p:anim calcmode="lin" valueType="num">
                                      <p:cBhvr>
                                        <p:cTn id="68" dur="1000" fill="hold"/>
                                        <p:tgtEl>
                                          <p:spTgt spid="161"/>
                                        </p:tgtEl>
                                        <p:attrNameLst>
                                          <p:attrName>ppt_x</p:attrName>
                                        </p:attrNameLst>
                                      </p:cBhvr>
                                      <p:tavLst>
                                        <p:tav tm="0">
                                          <p:val>
                                            <p:strVal val="#ppt_x"/>
                                          </p:val>
                                        </p:tav>
                                        <p:tav tm="100000">
                                          <p:val>
                                            <p:strVal val="#ppt_x"/>
                                          </p:val>
                                        </p:tav>
                                      </p:tavLst>
                                    </p:anim>
                                    <p:anim calcmode="lin" valueType="num">
                                      <p:cBhvr>
                                        <p:cTn id="69" dur="1000" fill="hold"/>
                                        <p:tgtEl>
                                          <p:spTgt spid="16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66"/>
                                        </p:tgtEl>
                                        <p:attrNameLst>
                                          <p:attrName>style.visibility</p:attrName>
                                        </p:attrNameLst>
                                      </p:cBhvr>
                                      <p:to>
                                        <p:strVal val="visible"/>
                                      </p:to>
                                    </p:set>
                                    <p:animEffect transition="in" filter="fade">
                                      <p:cBhvr>
                                        <p:cTn id="72" dur="1000"/>
                                        <p:tgtEl>
                                          <p:spTgt spid="166"/>
                                        </p:tgtEl>
                                      </p:cBhvr>
                                    </p:animEffect>
                                    <p:anim calcmode="lin" valueType="num">
                                      <p:cBhvr>
                                        <p:cTn id="73" dur="1000" fill="hold"/>
                                        <p:tgtEl>
                                          <p:spTgt spid="166"/>
                                        </p:tgtEl>
                                        <p:attrNameLst>
                                          <p:attrName>ppt_x</p:attrName>
                                        </p:attrNameLst>
                                      </p:cBhvr>
                                      <p:tavLst>
                                        <p:tav tm="0">
                                          <p:val>
                                            <p:strVal val="#ppt_x"/>
                                          </p:val>
                                        </p:tav>
                                        <p:tav tm="100000">
                                          <p:val>
                                            <p:strVal val="#ppt_x"/>
                                          </p:val>
                                        </p:tav>
                                      </p:tavLst>
                                    </p:anim>
                                    <p:anim calcmode="lin" valueType="num">
                                      <p:cBhvr>
                                        <p:cTn id="74" dur="1000" fill="hold"/>
                                        <p:tgtEl>
                                          <p:spTgt spid="16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25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1000"/>
                                        <p:tgtEl>
                                          <p:spTgt spid="45"/>
                                        </p:tgtEl>
                                      </p:cBhvr>
                                    </p:animEffect>
                                    <p:anim calcmode="lin" valueType="num">
                                      <p:cBhvr>
                                        <p:cTn id="78" dur="1000" fill="hold"/>
                                        <p:tgtEl>
                                          <p:spTgt spid="45"/>
                                        </p:tgtEl>
                                        <p:attrNameLst>
                                          <p:attrName>ppt_x</p:attrName>
                                        </p:attrNameLst>
                                      </p:cBhvr>
                                      <p:tavLst>
                                        <p:tav tm="0">
                                          <p:val>
                                            <p:strVal val="#ppt_x"/>
                                          </p:val>
                                        </p:tav>
                                        <p:tav tm="100000">
                                          <p:val>
                                            <p:strVal val="#ppt_x"/>
                                          </p:val>
                                        </p:tav>
                                      </p:tavLst>
                                    </p:anim>
                                    <p:anim calcmode="lin" valueType="num">
                                      <p:cBhvr>
                                        <p:cTn id="79" dur="1000" fill="hold"/>
                                        <p:tgtEl>
                                          <p:spTgt spid="4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5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1000"/>
                                        <p:tgtEl>
                                          <p:spTgt spid="140"/>
                                        </p:tgtEl>
                                      </p:cBhvr>
                                    </p:animEffect>
                                    <p:anim calcmode="lin" valueType="num">
                                      <p:cBhvr>
                                        <p:cTn id="83" dur="1000" fill="hold"/>
                                        <p:tgtEl>
                                          <p:spTgt spid="140"/>
                                        </p:tgtEl>
                                        <p:attrNameLst>
                                          <p:attrName>ppt_x</p:attrName>
                                        </p:attrNameLst>
                                      </p:cBhvr>
                                      <p:tavLst>
                                        <p:tav tm="0">
                                          <p:val>
                                            <p:strVal val="#ppt_x"/>
                                          </p:val>
                                        </p:tav>
                                        <p:tav tm="100000">
                                          <p:val>
                                            <p:strVal val="#ppt_x"/>
                                          </p:val>
                                        </p:tav>
                                      </p:tavLst>
                                    </p:anim>
                                    <p:anim calcmode="lin" valueType="num">
                                      <p:cBhvr>
                                        <p:cTn id="84" dur="1000" fill="hold"/>
                                        <p:tgtEl>
                                          <p:spTgt spid="14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50"/>
                                  </p:stCondLst>
                                  <p:childTnLst>
                                    <p:set>
                                      <p:cBhvr>
                                        <p:cTn id="86" dur="1" fill="hold">
                                          <p:stCondLst>
                                            <p:cond delay="0"/>
                                          </p:stCondLst>
                                        </p:cTn>
                                        <p:tgtEl>
                                          <p:spTgt spid="141"/>
                                        </p:tgtEl>
                                        <p:attrNameLst>
                                          <p:attrName>style.visibility</p:attrName>
                                        </p:attrNameLst>
                                      </p:cBhvr>
                                      <p:to>
                                        <p:strVal val="visible"/>
                                      </p:to>
                                    </p:set>
                                    <p:animEffect transition="in" filter="fade">
                                      <p:cBhvr>
                                        <p:cTn id="87" dur="1000"/>
                                        <p:tgtEl>
                                          <p:spTgt spid="141"/>
                                        </p:tgtEl>
                                      </p:cBhvr>
                                    </p:animEffect>
                                    <p:anim calcmode="lin" valueType="num">
                                      <p:cBhvr>
                                        <p:cTn id="88" dur="1000" fill="hold"/>
                                        <p:tgtEl>
                                          <p:spTgt spid="141"/>
                                        </p:tgtEl>
                                        <p:attrNameLst>
                                          <p:attrName>ppt_x</p:attrName>
                                        </p:attrNameLst>
                                      </p:cBhvr>
                                      <p:tavLst>
                                        <p:tav tm="0">
                                          <p:val>
                                            <p:strVal val="#ppt_x"/>
                                          </p:val>
                                        </p:tav>
                                        <p:tav tm="100000">
                                          <p:val>
                                            <p:strVal val="#ppt_x"/>
                                          </p:val>
                                        </p:tav>
                                      </p:tavLst>
                                    </p:anim>
                                    <p:anim calcmode="lin" valueType="num">
                                      <p:cBhvr>
                                        <p:cTn id="89" dur="1000" fill="hold"/>
                                        <p:tgtEl>
                                          <p:spTgt spid="14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50"/>
                                  </p:stCondLst>
                                  <p:childTnLst>
                                    <p:set>
                                      <p:cBhvr>
                                        <p:cTn id="91" dur="1" fill="hold">
                                          <p:stCondLst>
                                            <p:cond delay="0"/>
                                          </p:stCondLst>
                                        </p:cTn>
                                        <p:tgtEl>
                                          <p:spTgt spid="142"/>
                                        </p:tgtEl>
                                        <p:attrNameLst>
                                          <p:attrName>style.visibility</p:attrName>
                                        </p:attrNameLst>
                                      </p:cBhvr>
                                      <p:to>
                                        <p:strVal val="visible"/>
                                      </p:to>
                                    </p:set>
                                    <p:animEffect transition="in" filter="fade">
                                      <p:cBhvr>
                                        <p:cTn id="92" dur="1000"/>
                                        <p:tgtEl>
                                          <p:spTgt spid="142"/>
                                        </p:tgtEl>
                                      </p:cBhvr>
                                    </p:animEffect>
                                    <p:anim calcmode="lin" valueType="num">
                                      <p:cBhvr>
                                        <p:cTn id="93" dur="1000" fill="hold"/>
                                        <p:tgtEl>
                                          <p:spTgt spid="142"/>
                                        </p:tgtEl>
                                        <p:attrNameLst>
                                          <p:attrName>ppt_x</p:attrName>
                                        </p:attrNameLst>
                                      </p:cBhvr>
                                      <p:tavLst>
                                        <p:tav tm="0">
                                          <p:val>
                                            <p:strVal val="#ppt_x"/>
                                          </p:val>
                                        </p:tav>
                                        <p:tav tm="100000">
                                          <p:val>
                                            <p:strVal val="#ppt_x"/>
                                          </p:val>
                                        </p:tav>
                                      </p:tavLst>
                                    </p:anim>
                                    <p:anim calcmode="lin" valueType="num">
                                      <p:cBhvr>
                                        <p:cTn id="94" dur="1000" fill="hold"/>
                                        <p:tgtEl>
                                          <p:spTgt spid="14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50"/>
                                  </p:stCondLst>
                                  <p:childTnLst>
                                    <p:set>
                                      <p:cBhvr>
                                        <p:cTn id="96" dur="1" fill="hold">
                                          <p:stCondLst>
                                            <p:cond delay="0"/>
                                          </p:stCondLst>
                                        </p:cTn>
                                        <p:tgtEl>
                                          <p:spTgt spid="143"/>
                                        </p:tgtEl>
                                        <p:attrNameLst>
                                          <p:attrName>style.visibility</p:attrName>
                                        </p:attrNameLst>
                                      </p:cBhvr>
                                      <p:to>
                                        <p:strVal val="visible"/>
                                      </p:to>
                                    </p:set>
                                    <p:animEffect transition="in" filter="fade">
                                      <p:cBhvr>
                                        <p:cTn id="97" dur="1000"/>
                                        <p:tgtEl>
                                          <p:spTgt spid="143"/>
                                        </p:tgtEl>
                                      </p:cBhvr>
                                    </p:animEffect>
                                    <p:anim calcmode="lin" valueType="num">
                                      <p:cBhvr>
                                        <p:cTn id="98" dur="1000" fill="hold"/>
                                        <p:tgtEl>
                                          <p:spTgt spid="143"/>
                                        </p:tgtEl>
                                        <p:attrNameLst>
                                          <p:attrName>ppt_x</p:attrName>
                                        </p:attrNameLst>
                                      </p:cBhvr>
                                      <p:tavLst>
                                        <p:tav tm="0">
                                          <p:val>
                                            <p:strVal val="#ppt_x"/>
                                          </p:val>
                                        </p:tav>
                                        <p:tav tm="100000">
                                          <p:val>
                                            <p:strVal val="#ppt_x"/>
                                          </p:val>
                                        </p:tav>
                                      </p:tavLst>
                                    </p:anim>
                                    <p:anim calcmode="lin" valueType="num">
                                      <p:cBhvr>
                                        <p:cTn id="99" dur="1000" fill="hold"/>
                                        <p:tgtEl>
                                          <p:spTgt spid="14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250"/>
                                  </p:stCondLst>
                                  <p:childTnLst>
                                    <p:set>
                                      <p:cBhvr>
                                        <p:cTn id="101" dur="1" fill="hold">
                                          <p:stCondLst>
                                            <p:cond delay="0"/>
                                          </p:stCondLst>
                                        </p:cTn>
                                        <p:tgtEl>
                                          <p:spTgt spid="144"/>
                                        </p:tgtEl>
                                        <p:attrNameLst>
                                          <p:attrName>style.visibility</p:attrName>
                                        </p:attrNameLst>
                                      </p:cBhvr>
                                      <p:to>
                                        <p:strVal val="visible"/>
                                      </p:to>
                                    </p:set>
                                    <p:animEffect transition="in" filter="fade">
                                      <p:cBhvr>
                                        <p:cTn id="102" dur="1000"/>
                                        <p:tgtEl>
                                          <p:spTgt spid="144"/>
                                        </p:tgtEl>
                                      </p:cBhvr>
                                    </p:animEffect>
                                    <p:anim calcmode="lin" valueType="num">
                                      <p:cBhvr>
                                        <p:cTn id="103" dur="1000" fill="hold"/>
                                        <p:tgtEl>
                                          <p:spTgt spid="144"/>
                                        </p:tgtEl>
                                        <p:attrNameLst>
                                          <p:attrName>ppt_x</p:attrName>
                                        </p:attrNameLst>
                                      </p:cBhvr>
                                      <p:tavLst>
                                        <p:tav tm="0">
                                          <p:val>
                                            <p:strVal val="#ppt_x"/>
                                          </p:val>
                                        </p:tav>
                                        <p:tav tm="100000">
                                          <p:val>
                                            <p:strVal val="#ppt_x"/>
                                          </p:val>
                                        </p:tav>
                                      </p:tavLst>
                                    </p:anim>
                                    <p:anim calcmode="lin" valueType="num">
                                      <p:cBhvr>
                                        <p:cTn id="104" dur="1000" fill="hold"/>
                                        <p:tgtEl>
                                          <p:spTgt spid="14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50"/>
                                  </p:stCondLst>
                                  <p:childTnLst>
                                    <p:set>
                                      <p:cBhvr>
                                        <p:cTn id="106" dur="1" fill="hold">
                                          <p:stCondLst>
                                            <p:cond delay="0"/>
                                          </p:stCondLst>
                                        </p:cTn>
                                        <p:tgtEl>
                                          <p:spTgt spid="145"/>
                                        </p:tgtEl>
                                        <p:attrNameLst>
                                          <p:attrName>style.visibility</p:attrName>
                                        </p:attrNameLst>
                                      </p:cBhvr>
                                      <p:to>
                                        <p:strVal val="visible"/>
                                      </p:to>
                                    </p:set>
                                    <p:animEffect transition="in" filter="fade">
                                      <p:cBhvr>
                                        <p:cTn id="107" dur="1000"/>
                                        <p:tgtEl>
                                          <p:spTgt spid="145"/>
                                        </p:tgtEl>
                                      </p:cBhvr>
                                    </p:animEffect>
                                    <p:anim calcmode="lin" valueType="num">
                                      <p:cBhvr>
                                        <p:cTn id="108" dur="1000" fill="hold"/>
                                        <p:tgtEl>
                                          <p:spTgt spid="145"/>
                                        </p:tgtEl>
                                        <p:attrNameLst>
                                          <p:attrName>ppt_x</p:attrName>
                                        </p:attrNameLst>
                                      </p:cBhvr>
                                      <p:tavLst>
                                        <p:tav tm="0">
                                          <p:val>
                                            <p:strVal val="#ppt_x"/>
                                          </p:val>
                                        </p:tav>
                                        <p:tav tm="100000">
                                          <p:val>
                                            <p:strVal val="#ppt_x"/>
                                          </p:val>
                                        </p:tav>
                                      </p:tavLst>
                                    </p:anim>
                                    <p:anim calcmode="lin" valueType="num">
                                      <p:cBhvr>
                                        <p:cTn id="109" dur="1000" fill="hold"/>
                                        <p:tgtEl>
                                          <p:spTgt spid="14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50"/>
                                  </p:stCondLst>
                                  <p:childTnLst>
                                    <p:set>
                                      <p:cBhvr>
                                        <p:cTn id="111" dur="1" fill="hold">
                                          <p:stCondLst>
                                            <p:cond delay="0"/>
                                          </p:stCondLst>
                                        </p:cTn>
                                        <p:tgtEl>
                                          <p:spTgt spid="146"/>
                                        </p:tgtEl>
                                        <p:attrNameLst>
                                          <p:attrName>style.visibility</p:attrName>
                                        </p:attrNameLst>
                                      </p:cBhvr>
                                      <p:to>
                                        <p:strVal val="visible"/>
                                      </p:to>
                                    </p:set>
                                    <p:animEffect transition="in" filter="fade">
                                      <p:cBhvr>
                                        <p:cTn id="112" dur="1000"/>
                                        <p:tgtEl>
                                          <p:spTgt spid="146"/>
                                        </p:tgtEl>
                                      </p:cBhvr>
                                    </p:animEffect>
                                    <p:anim calcmode="lin" valueType="num">
                                      <p:cBhvr>
                                        <p:cTn id="113" dur="1000" fill="hold"/>
                                        <p:tgtEl>
                                          <p:spTgt spid="146"/>
                                        </p:tgtEl>
                                        <p:attrNameLst>
                                          <p:attrName>ppt_x</p:attrName>
                                        </p:attrNameLst>
                                      </p:cBhvr>
                                      <p:tavLst>
                                        <p:tav tm="0">
                                          <p:val>
                                            <p:strVal val="#ppt_x"/>
                                          </p:val>
                                        </p:tav>
                                        <p:tav tm="100000">
                                          <p:val>
                                            <p:strVal val="#ppt_x"/>
                                          </p:val>
                                        </p:tav>
                                      </p:tavLst>
                                    </p:anim>
                                    <p:anim calcmode="lin" valueType="num">
                                      <p:cBhvr>
                                        <p:cTn id="114" dur="1000" fill="hold"/>
                                        <p:tgtEl>
                                          <p:spTgt spid="14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250"/>
                                  </p:stCondLst>
                                  <p:childTnLst>
                                    <p:set>
                                      <p:cBhvr>
                                        <p:cTn id="116" dur="1" fill="hold">
                                          <p:stCondLst>
                                            <p:cond delay="0"/>
                                          </p:stCondLst>
                                        </p:cTn>
                                        <p:tgtEl>
                                          <p:spTgt spid="147"/>
                                        </p:tgtEl>
                                        <p:attrNameLst>
                                          <p:attrName>style.visibility</p:attrName>
                                        </p:attrNameLst>
                                      </p:cBhvr>
                                      <p:to>
                                        <p:strVal val="visible"/>
                                      </p:to>
                                    </p:set>
                                    <p:animEffect transition="in" filter="fade">
                                      <p:cBhvr>
                                        <p:cTn id="117" dur="1000"/>
                                        <p:tgtEl>
                                          <p:spTgt spid="147"/>
                                        </p:tgtEl>
                                      </p:cBhvr>
                                    </p:animEffect>
                                    <p:anim calcmode="lin" valueType="num">
                                      <p:cBhvr>
                                        <p:cTn id="118" dur="1000" fill="hold"/>
                                        <p:tgtEl>
                                          <p:spTgt spid="147"/>
                                        </p:tgtEl>
                                        <p:attrNameLst>
                                          <p:attrName>ppt_x</p:attrName>
                                        </p:attrNameLst>
                                      </p:cBhvr>
                                      <p:tavLst>
                                        <p:tav tm="0">
                                          <p:val>
                                            <p:strVal val="#ppt_x"/>
                                          </p:val>
                                        </p:tav>
                                        <p:tav tm="100000">
                                          <p:val>
                                            <p:strVal val="#ppt_x"/>
                                          </p:val>
                                        </p:tav>
                                      </p:tavLst>
                                    </p:anim>
                                    <p:anim calcmode="lin" valueType="num">
                                      <p:cBhvr>
                                        <p:cTn id="119" dur="1000" fill="hold"/>
                                        <p:tgtEl>
                                          <p:spTgt spid="14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250"/>
                                  </p:stCondLst>
                                  <p:childTnLst>
                                    <p:set>
                                      <p:cBhvr>
                                        <p:cTn id="121" dur="1" fill="hold">
                                          <p:stCondLst>
                                            <p:cond delay="0"/>
                                          </p:stCondLst>
                                        </p:cTn>
                                        <p:tgtEl>
                                          <p:spTgt spid="148"/>
                                        </p:tgtEl>
                                        <p:attrNameLst>
                                          <p:attrName>style.visibility</p:attrName>
                                        </p:attrNameLst>
                                      </p:cBhvr>
                                      <p:to>
                                        <p:strVal val="visible"/>
                                      </p:to>
                                    </p:set>
                                    <p:animEffect transition="in" filter="fade">
                                      <p:cBhvr>
                                        <p:cTn id="122" dur="1000"/>
                                        <p:tgtEl>
                                          <p:spTgt spid="148"/>
                                        </p:tgtEl>
                                      </p:cBhvr>
                                    </p:animEffect>
                                    <p:anim calcmode="lin" valueType="num">
                                      <p:cBhvr>
                                        <p:cTn id="123" dur="1000" fill="hold"/>
                                        <p:tgtEl>
                                          <p:spTgt spid="148"/>
                                        </p:tgtEl>
                                        <p:attrNameLst>
                                          <p:attrName>ppt_x</p:attrName>
                                        </p:attrNameLst>
                                      </p:cBhvr>
                                      <p:tavLst>
                                        <p:tav tm="0">
                                          <p:val>
                                            <p:strVal val="#ppt_x"/>
                                          </p:val>
                                        </p:tav>
                                        <p:tav tm="100000">
                                          <p:val>
                                            <p:strVal val="#ppt_x"/>
                                          </p:val>
                                        </p:tav>
                                      </p:tavLst>
                                    </p:anim>
                                    <p:anim calcmode="lin" valueType="num">
                                      <p:cBhvr>
                                        <p:cTn id="124" dur="1000" fill="hold"/>
                                        <p:tgtEl>
                                          <p:spTgt spid="148"/>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250"/>
                                  </p:stCondLst>
                                  <p:childTnLst>
                                    <p:set>
                                      <p:cBhvr>
                                        <p:cTn id="126" dur="1" fill="hold">
                                          <p:stCondLst>
                                            <p:cond delay="0"/>
                                          </p:stCondLst>
                                        </p:cTn>
                                        <p:tgtEl>
                                          <p:spTgt spid="149"/>
                                        </p:tgtEl>
                                        <p:attrNameLst>
                                          <p:attrName>style.visibility</p:attrName>
                                        </p:attrNameLst>
                                      </p:cBhvr>
                                      <p:to>
                                        <p:strVal val="visible"/>
                                      </p:to>
                                    </p:set>
                                    <p:animEffect transition="in" filter="fade">
                                      <p:cBhvr>
                                        <p:cTn id="127" dur="1000"/>
                                        <p:tgtEl>
                                          <p:spTgt spid="149"/>
                                        </p:tgtEl>
                                      </p:cBhvr>
                                    </p:animEffect>
                                    <p:anim calcmode="lin" valueType="num">
                                      <p:cBhvr>
                                        <p:cTn id="128" dur="1000" fill="hold"/>
                                        <p:tgtEl>
                                          <p:spTgt spid="149"/>
                                        </p:tgtEl>
                                        <p:attrNameLst>
                                          <p:attrName>ppt_x</p:attrName>
                                        </p:attrNameLst>
                                      </p:cBhvr>
                                      <p:tavLst>
                                        <p:tav tm="0">
                                          <p:val>
                                            <p:strVal val="#ppt_x"/>
                                          </p:val>
                                        </p:tav>
                                        <p:tav tm="100000">
                                          <p:val>
                                            <p:strVal val="#ppt_x"/>
                                          </p:val>
                                        </p:tav>
                                      </p:tavLst>
                                    </p:anim>
                                    <p:anim calcmode="lin" valueType="num">
                                      <p:cBhvr>
                                        <p:cTn id="129" dur="1000" fill="hold"/>
                                        <p:tgtEl>
                                          <p:spTgt spid="149"/>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250"/>
                                  </p:stCondLst>
                                  <p:childTnLst>
                                    <p:set>
                                      <p:cBhvr>
                                        <p:cTn id="131" dur="1" fill="hold">
                                          <p:stCondLst>
                                            <p:cond delay="0"/>
                                          </p:stCondLst>
                                        </p:cTn>
                                        <p:tgtEl>
                                          <p:spTgt spid="162"/>
                                        </p:tgtEl>
                                        <p:attrNameLst>
                                          <p:attrName>style.visibility</p:attrName>
                                        </p:attrNameLst>
                                      </p:cBhvr>
                                      <p:to>
                                        <p:strVal val="visible"/>
                                      </p:to>
                                    </p:set>
                                    <p:animEffect transition="in" filter="fade">
                                      <p:cBhvr>
                                        <p:cTn id="132" dur="1000"/>
                                        <p:tgtEl>
                                          <p:spTgt spid="162"/>
                                        </p:tgtEl>
                                      </p:cBhvr>
                                    </p:animEffect>
                                    <p:anim calcmode="lin" valueType="num">
                                      <p:cBhvr>
                                        <p:cTn id="133" dur="1000" fill="hold"/>
                                        <p:tgtEl>
                                          <p:spTgt spid="162"/>
                                        </p:tgtEl>
                                        <p:attrNameLst>
                                          <p:attrName>ppt_x</p:attrName>
                                        </p:attrNameLst>
                                      </p:cBhvr>
                                      <p:tavLst>
                                        <p:tav tm="0">
                                          <p:val>
                                            <p:strVal val="#ppt_x"/>
                                          </p:val>
                                        </p:tav>
                                        <p:tav tm="100000">
                                          <p:val>
                                            <p:strVal val="#ppt_x"/>
                                          </p:val>
                                        </p:tav>
                                      </p:tavLst>
                                    </p:anim>
                                    <p:anim calcmode="lin" valueType="num">
                                      <p:cBhvr>
                                        <p:cTn id="134" dur="1000" fill="hold"/>
                                        <p:tgtEl>
                                          <p:spTgt spid="162"/>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250"/>
                                  </p:stCondLst>
                                  <p:childTnLst>
                                    <p:set>
                                      <p:cBhvr>
                                        <p:cTn id="136" dur="1" fill="hold">
                                          <p:stCondLst>
                                            <p:cond delay="0"/>
                                          </p:stCondLst>
                                        </p:cTn>
                                        <p:tgtEl>
                                          <p:spTgt spid="163"/>
                                        </p:tgtEl>
                                        <p:attrNameLst>
                                          <p:attrName>style.visibility</p:attrName>
                                        </p:attrNameLst>
                                      </p:cBhvr>
                                      <p:to>
                                        <p:strVal val="visible"/>
                                      </p:to>
                                    </p:set>
                                    <p:animEffect transition="in" filter="fade">
                                      <p:cBhvr>
                                        <p:cTn id="137" dur="1000"/>
                                        <p:tgtEl>
                                          <p:spTgt spid="163"/>
                                        </p:tgtEl>
                                      </p:cBhvr>
                                    </p:animEffect>
                                    <p:anim calcmode="lin" valueType="num">
                                      <p:cBhvr>
                                        <p:cTn id="138" dur="1000" fill="hold"/>
                                        <p:tgtEl>
                                          <p:spTgt spid="163"/>
                                        </p:tgtEl>
                                        <p:attrNameLst>
                                          <p:attrName>ppt_x</p:attrName>
                                        </p:attrNameLst>
                                      </p:cBhvr>
                                      <p:tavLst>
                                        <p:tav tm="0">
                                          <p:val>
                                            <p:strVal val="#ppt_x"/>
                                          </p:val>
                                        </p:tav>
                                        <p:tav tm="100000">
                                          <p:val>
                                            <p:strVal val="#ppt_x"/>
                                          </p:val>
                                        </p:tav>
                                      </p:tavLst>
                                    </p:anim>
                                    <p:anim calcmode="lin" valueType="num">
                                      <p:cBhvr>
                                        <p:cTn id="139" dur="1000" fill="hold"/>
                                        <p:tgtEl>
                                          <p:spTgt spid="16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250"/>
                                  </p:stCondLst>
                                  <p:childTnLst>
                                    <p:set>
                                      <p:cBhvr>
                                        <p:cTn id="141" dur="1" fill="hold">
                                          <p:stCondLst>
                                            <p:cond delay="0"/>
                                          </p:stCondLst>
                                        </p:cTn>
                                        <p:tgtEl>
                                          <p:spTgt spid="167"/>
                                        </p:tgtEl>
                                        <p:attrNameLst>
                                          <p:attrName>style.visibility</p:attrName>
                                        </p:attrNameLst>
                                      </p:cBhvr>
                                      <p:to>
                                        <p:strVal val="visible"/>
                                      </p:to>
                                    </p:set>
                                    <p:animEffect transition="in" filter="fade">
                                      <p:cBhvr>
                                        <p:cTn id="142" dur="1000"/>
                                        <p:tgtEl>
                                          <p:spTgt spid="167"/>
                                        </p:tgtEl>
                                      </p:cBhvr>
                                    </p:animEffect>
                                    <p:anim calcmode="lin" valueType="num">
                                      <p:cBhvr>
                                        <p:cTn id="143" dur="1000" fill="hold"/>
                                        <p:tgtEl>
                                          <p:spTgt spid="167"/>
                                        </p:tgtEl>
                                        <p:attrNameLst>
                                          <p:attrName>ppt_x</p:attrName>
                                        </p:attrNameLst>
                                      </p:cBhvr>
                                      <p:tavLst>
                                        <p:tav tm="0">
                                          <p:val>
                                            <p:strVal val="#ppt_x"/>
                                          </p:val>
                                        </p:tav>
                                        <p:tav tm="100000">
                                          <p:val>
                                            <p:strVal val="#ppt_x"/>
                                          </p:val>
                                        </p:tav>
                                      </p:tavLst>
                                    </p:anim>
                                    <p:anim calcmode="lin" valueType="num">
                                      <p:cBhvr>
                                        <p:cTn id="144" dur="1000" fill="hold"/>
                                        <p:tgtEl>
                                          <p:spTgt spid="167"/>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500"/>
                                  </p:stCondLst>
                                  <p:childTnLst>
                                    <p:set>
                                      <p:cBhvr>
                                        <p:cTn id="146" dur="1" fill="hold">
                                          <p:stCondLst>
                                            <p:cond delay="0"/>
                                          </p:stCondLst>
                                        </p:cTn>
                                        <p:tgtEl>
                                          <p:spTgt spid="47"/>
                                        </p:tgtEl>
                                        <p:attrNameLst>
                                          <p:attrName>style.visibility</p:attrName>
                                        </p:attrNameLst>
                                      </p:cBhvr>
                                      <p:to>
                                        <p:strVal val="visible"/>
                                      </p:to>
                                    </p:set>
                                    <p:animEffect transition="in" filter="fade">
                                      <p:cBhvr>
                                        <p:cTn id="147" dur="1000"/>
                                        <p:tgtEl>
                                          <p:spTgt spid="47"/>
                                        </p:tgtEl>
                                      </p:cBhvr>
                                    </p:animEffect>
                                    <p:anim calcmode="lin" valueType="num">
                                      <p:cBhvr>
                                        <p:cTn id="148" dur="1000" fill="hold"/>
                                        <p:tgtEl>
                                          <p:spTgt spid="47"/>
                                        </p:tgtEl>
                                        <p:attrNameLst>
                                          <p:attrName>ppt_x</p:attrName>
                                        </p:attrNameLst>
                                      </p:cBhvr>
                                      <p:tavLst>
                                        <p:tav tm="0">
                                          <p:val>
                                            <p:strVal val="#ppt_x"/>
                                          </p:val>
                                        </p:tav>
                                        <p:tav tm="100000">
                                          <p:val>
                                            <p:strVal val="#ppt_x"/>
                                          </p:val>
                                        </p:tav>
                                      </p:tavLst>
                                    </p:anim>
                                    <p:anim calcmode="lin" valueType="num">
                                      <p:cBhvr>
                                        <p:cTn id="149" dur="1000" fill="hold"/>
                                        <p:tgtEl>
                                          <p:spTgt spid="47"/>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500"/>
                                  </p:stCondLst>
                                  <p:childTnLst>
                                    <p:set>
                                      <p:cBhvr>
                                        <p:cTn id="151" dur="1" fill="hold">
                                          <p:stCondLst>
                                            <p:cond delay="0"/>
                                          </p:stCondLst>
                                        </p:cTn>
                                        <p:tgtEl>
                                          <p:spTgt spid="150"/>
                                        </p:tgtEl>
                                        <p:attrNameLst>
                                          <p:attrName>style.visibility</p:attrName>
                                        </p:attrNameLst>
                                      </p:cBhvr>
                                      <p:to>
                                        <p:strVal val="visible"/>
                                      </p:to>
                                    </p:set>
                                    <p:animEffect transition="in" filter="fade">
                                      <p:cBhvr>
                                        <p:cTn id="152" dur="1000"/>
                                        <p:tgtEl>
                                          <p:spTgt spid="150"/>
                                        </p:tgtEl>
                                      </p:cBhvr>
                                    </p:animEffect>
                                    <p:anim calcmode="lin" valueType="num">
                                      <p:cBhvr>
                                        <p:cTn id="153" dur="1000" fill="hold"/>
                                        <p:tgtEl>
                                          <p:spTgt spid="150"/>
                                        </p:tgtEl>
                                        <p:attrNameLst>
                                          <p:attrName>ppt_x</p:attrName>
                                        </p:attrNameLst>
                                      </p:cBhvr>
                                      <p:tavLst>
                                        <p:tav tm="0">
                                          <p:val>
                                            <p:strVal val="#ppt_x"/>
                                          </p:val>
                                        </p:tav>
                                        <p:tav tm="100000">
                                          <p:val>
                                            <p:strVal val="#ppt_x"/>
                                          </p:val>
                                        </p:tav>
                                      </p:tavLst>
                                    </p:anim>
                                    <p:anim calcmode="lin" valueType="num">
                                      <p:cBhvr>
                                        <p:cTn id="154" dur="1000" fill="hold"/>
                                        <p:tgtEl>
                                          <p:spTgt spid="1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500"/>
                                  </p:stCondLst>
                                  <p:childTnLst>
                                    <p:set>
                                      <p:cBhvr>
                                        <p:cTn id="156" dur="1" fill="hold">
                                          <p:stCondLst>
                                            <p:cond delay="0"/>
                                          </p:stCondLst>
                                        </p:cTn>
                                        <p:tgtEl>
                                          <p:spTgt spid="151"/>
                                        </p:tgtEl>
                                        <p:attrNameLst>
                                          <p:attrName>style.visibility</p:attrName>
                                        </p:attrNameLst>
                                      </p:cBhvr>
                                      <p:to>
                                        <p:strVal val="visible"/>
                                      </p:to>
                                    </p:set>
                                    <p:animEffect transition="in" filter="fade">
                                      <p:cBhvr>
                                        <p:cTn id="157" dur="1000"/>
                                        <p:tgtEl>
                                          <p:spTgt spid="151"/>
                                        </p:tgtEl>
                                      </p:cBhvr>
                                    </p:animEffect>
                                    <p:anim calcmode="lin" valueType="num">
                                      <p:cBhvr>
                                        <p:cTn id="158" dur="1000" fill="hold"/>
                                        <p:tgtEl>
                                          <p:spTgt spid="151"/>
                                        </p:tgtEl>
                                        <p:attrNameLst>
                                          <p:attrName>ppt_x</p:attrName>
                                        </p:attrNameLst>
                                      </p:cBhvr>
                                      <p:tavLst>
                                        <p:tav tm="0">
                                          <p:val>
                                            <p:strVal val="#ppt_x"/>
                                          </p:val>
                                        </p:tav>
                                        <p:tav tm="100000">
                                          <p:val>
                                            <p:strVal val="#ppt_x"/>
                                          </p:val>
                                        </p:tav>
                                      </p:tavLst>
                                    </p:anim>
                                    <p:anim calcmode="lin" valueType="num">
                                      <p:cBhvr>
                                        <p:cTn id="159" dur="1000" fill="hold"/>
                                        <p:tgtEl>
                                          <p:spTgt spid="151"/>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500"/>
                                  </p:stCondLst>
                                  <p:childTnLst>
                                    <p:set>
                                      <p:cBhvr>
                                        <p:cTn id="161" dur="1" fill="hold">
                                          <p:stCondLst>
                                            <p:cond delay="0"/>
                                          </p:stCondLst>
                                        </p:cTn>
                                        <p:tgtEl>
                                          <p:spTgt spid="152"/>
                                        </p:tgtEl>
                                        <p:attrNameLst>
                                          <p:attrName>style.visibility</p:attrName>
                                        </p:attrNameLst>
                                      </p:cBhvr>
                                      <p:to>
                                        <p:strVal val="visible"/>
                                      </p:to>
                                    </p:set>
                                    <p:animEffect transition="in" filter="fade">
                                      <p:cBhvr>
                                        <p:cTn id="162" dur="1000"/>
                                        <p:tgtEl>
                                          <p:spTgt spid="152"/>
                                        </p:tgtEl>
                                      </p:cBhvr>
                                    </p:animEffect>
                                    <p:anim calcmode="lin" valueType="num">
                                      <p:cBhvr>
                                        <p:cTn id="163" dur="1000" fill="hold"/>
                                        <p:tgtEl>
                                          <p:spTgt spid="152"/>
                                        </p:tgtEl>
                                        <p:attrNameLst>
                                          <p:attrName>ppt_x</p:attrName>
                                        </p:attrNameLst>
                                      </p:cBhvr>
                                      <p:tavLst>
                                        <p:tav tm="0">
                                          <p:val>
                                            <p:strVal val="#ppt_x"/>
                                          </p:val>
                                        </p:tav>
                                        <p:tav tm="100000">
                                          <p:val>
                                            <p:strVal val="#ppt_x"/>
                                          </p:val>
                                        </p:tav>
                                      </p:tavLst>
                                    </p:anim>
                                    <p:anim calcmode="lin" valueType="num">
                                      <p:cBhvr>
                                        <p:cTn id="164" dur="1000" fill="hold"/>
                                        <p:tgtEl>
                                          <p:spTgt spid="152"/>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500"/>
                                  </p:stCondLst>
                                  <p:childTnLst>
                                    <p:set>
                                      <p:cBhvr>
                                        <p:cTn id="166" dur="1" fill="hold">
                                          <p:stCondLst>
                                            <p:cond delay="0"/>
                                          </p:stCondLst>
                                        </p:cTn>
                                        <p:tgtEl>
                                          <p:spTgt spid="153"/>
                                        </p:tgtEl>
                                        <p:attrNameLst>
                                          <p:attrName>style.visibility</p:attrName>
                                        </p:attrNameLst>
                                      </p:cBhvr>
                                      <p:to>
                                        <p:strVal val="visible"/>
                                      </p:to>
                                    </p:set>
                                    <p:animEffect transition="in" filter="fade">
                                      <p:cBhvr>
                                        <p:cTn id="167" dur="1000"/>
                                        <p:tgtEl>
                                          <p:spTgt spid="153"/>
                                        </p:tgtEl>
                                      </p:cBhvr>
                                    </p:animEffect>
                                    <p:anim calcmode="lin" valueType="num">
                                      <p:cBhvr>
                                        <p:cTn id="168" dur="1000" fill="hold"/>
                                        <p:tgtEl>
                                          <p:spTgt spid="153"/>
                                        </p:tgtEl>
                                        <p:attrNameLst>
                                          <p:attrName>ppt_x</p:attrName>
                                        </p:attrNameLst>
                                      </p:cBhvr>
                                      <p:tavLst>
                                        <p:tav tm="0">
                                          <p:val>
                                            <p:strVal val="#ppt_x"/>
                                          </p:val>
                                        </p:tav>
                                        <p:tav tm="100000">
                                          <p:val>
                                            <p:strVal val="#ppt_x"/>
                                          </p:val>
                                        </p:tav>
                                      </p:tavLst>
                                    </p:anim>
                                    <p:anim calcmode="lin" valueType="num">
                                      <p:cBhvr>
                                        <p:cTn id="169" dur="1000" fill="hold"/>
                                        <p:tgtEl>
                                          <p:spTgt spid="153"/>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500"/>
                                  </p:stCondLst>
                                  <p:childTnLst>
                                    <p:set>
                                      <p:cBhvr>
                                        <p:cTn id="171" dur="1" fill="hold">
                                          <p:stCondLst>
                                            <p:cond delay="0"/>
                                          </p:stCondLst>
                                        </p:cTn>
                                        <p:tgtEl>
                                          <p:spTgt spid="154"/>
                                        </p:tgtEl>
                                        <p:attrNameLst>
                                          <p:attrName>style.visibility</p:attrName>
                                        </p:attrNameLst>
                                      </p:cBhvr>
                                      <p:to>
                                        <p:strVal val="visible"/>
                                      </p:to>
                                    </p:set>
                                    <p:animEffect transition="in" filter="fade">
                                      <p:cBhvr>
                                        <p:cTn id="172" dur="1000"/>
                                        <p:tgtEl>
                                          <p:spTgt spid="154"/>
                                        </p:tgtEl>
                                      </p:cBhvr>
                                    </p:animEffect>
                                    <p:anim calcmode="lin" valueType="num">
                                      <p:cBhvr>
                                        <p:cTn id="173" dur="1000" fill="hold"/>
                                        <p:tgtEl>
                                          <p:spTgt spid="154"/>
                                        </p:tgtEl>
                                        <p:attrNameLst>
                                          <p:attrName>ppt_x</p:attrName>
                                        </p:attrNameLst>
                                      </p:cBhvr>
                                      <p:tavLst>
                                        <p:tav tm="0">
                                          <p:val>
                                            <p:strVal val="#ppt_x"/>
                                          </p:val>
                                        </p:tav>
                                        <p:tav tm="100000">
                                          <p:val>
                                            <p:strVal val="#ppt_x"/>
                                          </p:val>
                                        </p:tav>
                                      </p:tavLst>
                                    </p:anim>
                                    <p:anim calcmode="lin" valueType="num">
                                      <p:cBhvr>
                                        <p:cTn id="174" dur="1000" fill="hold"/>
                                        <p:tgtEl>
                                          <p:spTgt spid="154"/>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500"/>
                                  </p:stCondLst>
                                  <p:childTnLst>
                                    <p:set>
                                      <p:cBhvr>
                                        <p:cTn id="176" dur="1" fill="hold">
                                          <p:stCondLst>
                                            <p:cond delay="0"/>
                                          </p:stCondLst>
                                        </p:cTn>
                                        <p:tgtEl>
                                          <p:spTgt spid="155"/>
                                        </p:tgtEl>
                                        <p:attrNameLst>
                                          <p:attrName>style.visibility</p:attrName>
                                        </p:attrNameLst>
                                      </p:cBhvr>
                                      <p:to>
                                        <p:strVal val="visible"/>
                                      </p:to>
                                    </p:set>
                                    <p:animEffect transition="in" filter="fade">
                                      <p:cBhvr>
                                        <p:cTn id="177" dur="1000"/>
                                        <p:tgtEl>
                                          <p:spTgt spid="155"/>
                                        </p:tgtEl>
                                      </p:cBhvr>
                                    </p:animEffect>
                                    <p:anim calcmode="lin" valueType="num">
                                      <p:cBhvr>
                                        <p:cTn id="178" dur="1000" fill="hold"/>
                                        <p:tgtEl>
                                          <p:spTgt spid="155"/>
                                        </p:tgtEl>
                                        <p:attrNameLst>
                                          <p:attrName>ppt_x</p:attrName>
                                        </p:attrNameLst>
                                      </p:cBhvr>
                                      <p:tavLst>
                                        <p:tav tm="0">
                                          <p:val>
                                            <p:strVal val="#ppt_x"/>
                                          </p:val>
                                        </p:tav>
                                        <p:tav tm="100000">
                                          <p:val>
                                            <p:strVal val="#ppt_x"/>
                                          </p:val>
                                        </p:tav>
                                      </p:tavLst>
                                    </p:anim>
                                    <p:anim calcmode="lin" valueType="num">
                                      <p:cBhvr>
                                        <p:cTn id="179" dur="1000" fill="hold"/>
                                        <p:tgtEl>
                                          <p:spTgt spid="155"/>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500"/>
                                  </p:stCondLst>
                                  <p:childTnLst>
                                    <p:set>
                                      <p:cBhvr>
                                        <p:cTn id="181" dur="1" fill="hold">
                                          <p:stCondLst>
                                            <p:cond delay="0"/>
                                          </p:stCondLst>
                                        </p:cTn>
                                        <p:tgtEl>
                                          <p:spTgt spid="156"/>
                                        </p:tgtEl>
                                        <p:attrNameLst>
                                          <p:attrName>style.visibility</p:attrName>
                                        </p:attrNameLst>
                                      </p:cBhvr>
                                      <p:to>
                                        <p:strVal val="visible"/>
                                      </p:to>
                                    </p:set>
                                    <p:animEffect transition="in" filter="fade">
                                      <p:cBhvr>
                                        <p:cTn id="182" dur="1000"/>
                                        <p:tgtEl>
                                          <p:spTgt spid="156"/>
                                        </p:tgtEl>
                                      </p:cBhvr>
                                    </p:animEffect>
                                    <p:anim calcmode="lin" valueType="num">
                                      <p:cBhvr>
                                        <p:cTn id="183" dur="1000" fill="hold"/>
                                        <p:tgtEl>
                                          <p:spTgt spid="156"/>
                                        </p:tgtEl>
                                        <p:attrNameLst>
                                          <p:attrName>ppt_x</p:attrName>
                                        </p:attrNameLst>
                                      </p:cBhvr>
                                      <p:tavLst>
                                        <p:tav tm="0">
                                          <p:val>
                                            <p:strVal val="#ppt_x"/>
                                          </p:val>
                                        </p:tav>
                                        <p:tav tm="100000">
                                          <p:val>
                                            <p:strVal val="#ppt_x"/>
                                          </p:val>
                                        </p:tav>
                                      </p:tavLst>
                                    </p:anim>
                                    <p:anim calcmode="lin" valueType="num">
                                      <p:cBhvr>
                                        <p:cTn id="184" dur="1000" fill="hold"/>
                                        <p:tgtEl>
                                          <p:spTgt spid="156"/>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500"/>
                                  </p:stCondLst>
                                  <p:childTnLst>
                                    <p:set>
                                      <p:cBhvr>
                                        <p:cTn id="186" dur="1" fill="hold">
                                          <p:stCondLst>
                                            <p:cond delay="0"/>
                                          </p:stCondLst>
                                        </p:cTn>
                                        <p:tgtEl>
                                          <p:spTgt spid="157"/>
                                        </p:tgtEl>
                                        <p:attrNameLst>
                                          <p:attrName>style.visibility</p:attrName>
                                        </p:attrNameLst>
                                      </p:cBhvr>
                                      <p:to>
                                        <p:strVal val="visible"/>
                                      </p:to>
                                    </p:set>
                                    <p:animEffect transition="in" filter="fade">
                                      <p:cBhvr>
                                        <p:cTn id="187" dur="1000"/>
                                        <p:tgtEl>
                                          <p:spTgt spid="157"/>
                                        </p:tgtEl>
                                      </p:cBhvr>
                                    </p:animEffect>
                                    <p:anim calcmode="lin" valueType="num">
                                      <p:cBhvr>
                                        <p:cTn id="188" dur="1000" fill="hold"/>
                                        <p:tgtEl>
                                          <p:spTgt spid="157"/>
                                        </p:tgtEl>
                                        <p:attrNameLst>
                                          <p:attrName>ppt_x</p:attrName>
                                        </p:attrNameLst>
                                      </p:cBhvr>
                                      <p:tavLst>
                                        <p:tav tm="0">
                                          <p:val>
                                            <p:strVal val="#ppt_x"/>
                                          </p:val>
                                        </p:tav>
                                        <p:tav tm="100000">
                                          <p:val>
                                            <p:strVal val="#ppt_x"/>
                                          </p:val>
                                        </p:tav>
                                      </p:tavLst>
                                    </p:anim>
                                    <p:anim calcmode="lin" valueType="num">
                                      <p:cBhvr>
                                        <p:cTn id="189" dur="1000" fill="hold"/>
                                        <p:tgtEl>
                                          <p:spTgt spid="157"/>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500"/>
                                  </p:stCondLst>
                                  <p:childTnLst>
                                    <p:set>
                                      <p:cBhvr>
                                        <p:cTn id="191" dur="1" fill="hold">
                                          <p:stCondLst>
                                            <p:cond delay="0"/>
                                          </p:stCondLst>
                                        </p:cTn>
                                        <p:tgtEl>
                                          <p:spTgt spid="158"/>
                                        </p:tgtEl>
                                        <p:attrNameLst>
                                          <p:attrName>style.visibility</p:attrName>
                                        </p:attrNameLst>
                                      </p:cBhvr>
                                      <p:to>
                                        <p:strVal val="visible"/>
                                      </p:to>
                                    </p:set>
                                    <p:animEffect transition="in" filter="fade">
                                      <p:cBhvr>
                                        <p:cTn id="192" dur="1000"/>
                                        <p:tgtEl>
                                          <p:spTgt spid="158"/>
                                        </p:tgtEl>
                                      </p:cBhvr>
                                    </p:animEffect>
                                    <p:anim calcmode="lin" valueType="num">
                                      <p:cBhvr>
                                        <p:cTn id="193" dur="1000" fill="hold"/>
                                        <p:tgtEl>
                                          <p:spTgt spid="158"/>
                                        </p:tgtEl>
                                        <p:attrNameLst>
                                          <p:attrName>ppt_x</p:attrName>
                                        </p:attrNameLst>
                                      </p:cBhvr>
                                      <p:tavLst>
                                        <p:tav tm="0">
                                          <p:val>
                                            <p:strVal val="#ppt_x"/>
                                          </p:val>
                                        </p:tav>
                                        <p:tav tm="100000">
                                          <p:val>
                                            <p:strVal val="#ppt_x"/>
                                          </p:val>
                                        </p:tav>
                                      </p:tavLst>
                                    </p:anim>
                                    <p:anim calcmode="lin" valueType="num">
                                      <p:cBhvr>
                                        <p:cTn id="194" dur="1000" fill="hold"/>
                                        <p:tgtEl>
                                          <p:spTgt spid="158"/>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500"/>
                                  </p:stCondLst>
                                  <p:childTnLst>
                                    <p:set>
                                      <p:cBhvr>
                                        <p:cTn id="196" dur="1" fill="hold">
                                          <p:stCondLst>
                                            <p:cond delay="0"/>
                                          </p:stCondLst>
                                        </p:cTn>
                                        <p:tgtEl>
                                          <p:spTgt spid="159"/>
                                        </p:tgtEl>
                                        <p:attrNameLst>
                                          <p:attrName>style.visibility</p:attrName>
                                        </p:attrNameLst>
                                      </p:cBhvr>
                                      <p:to>
                                        <p:strVal val="visible"/>
                                      </p:to>
                                    </p:set>
                                    <p:animEffect transition="in" filter="fade">
                                      <p:cBhvr>
                                        <p:cTn id="197" dur="1000"/>
                                        <p:tgtEl>
                                          <p:spTgt spid="159"/>
                                        </p:tgtEl>
                                      </p:cBhvr>
                                    </p:animEffect>
                                    <p:anim calcmode="lin" valueType="num">
                                      <p:cBhvr>
                                        <p:cTn id="198" dur="1000" fill="hold"/>
                                        <p:tgtEl>
                                          <p:spTgt spid="159"/>
                                        </p:tgtEl>
                                        <p:attrNameLst>
                                          <p:attrName>ppt_x</p:attrName>
                                        </p:attrNameLst>
                                      </p:cBhvr>
                                      <p:tavLst>
                                        <p:tav tm="0">
                                          <p:val>
                                            <p:strVal val="#ppt_x"/>
                                          </p:val>
                                        </p:tav>
                                        <p:tav tm="100000">
                                          <p:val>
                                            <p:strVal val="#ppt_x"/>
                                          </p:val>
                                        </p:tav>
                                      </p:tavLst>
                                    </p:anim>
                                    <p:anim calcmode="lin" valueType="num">
                                      <p:cBhvr>
                                        <p:cTn id="199" dur="1000" fill="hold"/>
                                        <p:tgtEl>
                                          <p:spTgt spid="159"/>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500"/>
                                  </p:stCondLst>
                                  <p:childTnLst>
                                    <p:set>
                                      <p:cBhvr>
                                        <p:cTn id="201" dur="1" fill="hold">
                                          <p:stCondLst>
                                            <p:cond delay="0"/>
                                          </p:stCondLst>
                                        </p:cTn>
                                        <p:tgtEl>
                                          <p:spTgt spid="164"/>
                                        </p:tgtEl>
                                        <p:attrNameLst>
                                          <p:attrName>style.visibility</p:attrName>
                                        </p:attrNameLst>
                                      </p:cBhvr>
                                      <p:to>
                                        <p:strVal val="visible"/>
                                      </p:to>
                                    </p:set>
                                    <p:animEffect transition="in" filter="fade">
                                      <p:cBhvr>
                                        <p:cTn id="202" dur="1000"/>
                                        <p:tgtEl>
                                          <p:spTgt spid="164"/>
                                        </p:tgtEl>
                                      </p:cBhvr>
                                    </p:animEffect>
                                    <p:anim calcmode="lin" valueType="num">
                                      <p:cBhvr>
                                        <p:cTn id="203" dur="1000" fill="hold"/>
                                        <p:tgtEl>
                                          <p:spTgt spid="164"/>
                                        </p:tgtEl>
                                        <p:attrNameLst>
                                          <p:attrName>ppt_x</p:attrName>
                                        </p:attrNameLst>
                                      </p:cBhvr>
                                      <p:tavLst>
                                        <p:tav tm="0">
                                          <p:val>
                                            <p:strVal val="#ppt_x"/>
                                          </p:val>
                                        </p:tav>
                                        <p:tav tm="100000">
                                          <p:val>
                                            <p:strVal val="#ppt_x"/>
                                          </p:val>
                                        </p:tav>
                                      </p:tavLst>
                                    </p:anim>
                                    <p:anim calcmode="lin" valueType="num">
                                      <p:cBhvr>
                                        <p:cTn id="204" dur="1000" fill="hold"/>
                                        <p:tgtEl>
                                          <p:spTgt spid="164"/>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500"/>
                                  </p:stCondLst>
                                  <p:childTnLst>
                                    <p:set>
                                      <p:cBhvr>
                                        <p:cTn id="206" dur="1" fill="hold">
                                          <p:stCondLst>
                                            <p:cond delay="0"/>
                                          </p:stCondLst>
                                        </p:cTn>
                                        <p:tgtEl>
                                          <p:spTgt spid="165"/>
                                        </p:tgtEl>
                                        <p:attrNameLst>
                                          <p:attrName>style.visibility</p:attrName>
                                        </p:attrNameLst>
                                      </p:cBhvr>
                                      <p:to>
                                        <p:strVal val="visible"/>
                                      </p:to>
                                    </p:set>
                                    <p:animEffect transition="in" filter="fade">
                                      <p:cBhvr>
                                        <p:cTn id="207" dur="1000"/>
                                        <p:tgtEl>
                                          <p:spTgt spid="165"/>
                                        </p:tgtEl>
                                      </p:cBhvr>
                                    </p:animEffect>
                                    <p:anim calcmode="lin" valueType="num">
                                      <p:cBhvr>
                                        <p:cTn id="208" dur="1000" fill="hold"/>
                                        <p:tgtEl>
                                          <p:spTgt spid="165"/>
                                        </p:tgtEl>
                                        <p:attrNameLst>
                                          <p:attrName>ppt_x</p:attrName>
                                        </p:attrNameLst>
                                      </p:cBhvr>
                                      <p:tavLst>
                                        <p:tav tm="0">
                                          <p:val>
                                            <p:strVal val="#ppt_x"/>
                                          </p:val>
                                        </p:tav>
                                        <p:tav tm="100000">
                                          <p:val>
                                            <p:strVal val="#ppt_x"/>
                                          </p:val>
                                        </p:tav>
                                      </p:tavLst>
                                    </p:anim>
                                    <p:anim calcmode="lin" valueType="num">
                                      <p:cBhvr>
                                        <p:cTn id="209" dur="1000" fill="hold"/>
                                        <p:tgtEl>
                                          <p:spTgt spid="165"/>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500"/>
                                  </p:stCondLst>
                                  <p:childTnLst>
                                    <p:set>
                                      <p:cBhvr>
                                        <p:cTn id="211" dur="1" fill="hold">
                                          <p:stCondLst>
                                            <p:cond delay="0"/>
                                          </p:stCondLst>
                                        </p:cTn>
                                        <p:tgtEl>
                                          <p:spTgt spid="168"/>
                                        </p:tgtEl>
                                        <p:attrNameLst>
                                          <p:attrName>style.visibility</p:attrName>
                                        </p:attrNameLst>
                                      </p:cBhvr>
                                      <p:to>
                                        <p:strVal val="visible"/>
                                      </p:to>
                                    </p:set>
                                    <p:animEffect transition="in" filter="fade">
                                      <p:cBhvr>
                                        <p:cTn id="212" dur="1000"/>
                                        <p:tgtEl>
                                          <p:spTgt spid="168"/>
                                        </p:tgtEl>
                                      </p:cBhvr>
                                    </p:animEffect>
                                    <p:anim calcmode="lin" valueType="num">
                                      <p:cBhvr>
                                        <p:cTn id="213" dur="1000" fill="hold"/>
                                        <p:tgtEl>
                                          <p:spTgt spid="168"/>
                                        </p:tgtEl>
                                        <p:attrNameLst>
                                          <p:attrName>ppt_x</p:attrName>
                                        </p:attrNameLst>
                                      </p:cBhvr>
                                      <p:tavLst>
                                        <p:tav tm="0">
                                          <p:val>
                                            <p:strVal val="#ppt_x"/>
                                          </p:val>
                                        </p:tav>
                                        <p:tav tm="100000">
                                          <p:val>
                                            <p:strVal val="#ppt_x"/>
                                          </p:val>
                                        </p:tav>
                                      </p:tavLst>
                                    </p:anim>
                                    <p:anim calcmode="lin" valueType="num">
                                      <p:cBhvr>
                                        <p:cTn id="214" dur="1000" fill="hold"/>
                                        <p:tgtEl>
                                          <p:spTgt spid="168"/>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750"/>
                                  </p:stCondLst>
                                  <p:childTnLst>
                                    <p:set>
                                      <p:cBhvr>
                                        <p:cTn id="216" dur="1" fill="hold">
                                          <p:stCondLst>
                                            <p:cond delay="0"/>
                                          </p:stCondLst>
                                        </p:cTn>
                                        <p:tgtEl>
                                          <p:spTgt spid="49"/>
                                        </p:tgtEl>
                                        <p:attrNameLst>
                                          <p:attrName>style.visibility</p:attrName>
                                        </p:attrNameLst>
                                      </p:cBhvr>
                                      <p:to>
                                        <p:strVal val="visible"/>
                                      </p:to>
                                    </p:set>
                                    <p:animEffect transition="in" filter="fade">
                                      <p:cBhvr>
                                        <p:cTn id="217" dur="1000"/>
                                        <p:tgtEl>
                                          <p:spTgt spid="49"/>
                                        </p:tgtEl>
                                      </p:cBhvr>
                                    </p:animEffect>
                                    <p:anim calcmode="lin" valueType="num">
                                      <p:cBhvr>
                                        <p:cTn id="218" dur="1000" fill="hold"/>
                                        <p:tgtEl>
                                          <p:spTgt spid="49"/>
                                        </p:tgtEl>
                                        <p:attrNameLst>
                                          <p:attrName>ppt_x</p:attrName>
                                        </p:attrNameLst>
                                      </p:cBhvr>
                                      <p:tavLst>
                                        <p:tav tm="0">
                                          <p:val>
                                            <p:strVal val="#ppt_x"/>
                                          </p:val>
                                        </p:tav>
                                        <p:tav tm="100000">
                                          <p:val>
                                            <p:strVal val="#ppt_x"/>
                                          </p:val>
                                        </p:tav>
                                      </p:tavLst>
                                    </p:anim>
                                    <p:anim calcmode="lin" valueType="num">
                                      <p:cBhvr>
                                        <p:cTn id="219" dur="1000" fill="hold"/>
                                        <p:tgtEl>
                                          <p:spTgt spid="49"/>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750"/>
                                  </p:stCondLst>
                                  <p:childTnLst>
                                    <p:set>
                                      <p:cBhvr>
                                        <p:cTn id="221" dur="1" fill="hold">
                                          <p:stCondLst>
                                            <p:cond delay="0"/>
                                          </p:stCondLst>
                                        </p:cTn>
                                        <p:tgtEl>
                                          <p:spTgt spid="169"/>
                                        </p:tgtEl>
                                        <p:attrNameLst>
                                          <p:attrName>style.visibility</p:attrName>
                                        </p:attrNameLst>
                                      </p:cBhvr>
                                      <p:to>
                                        <p:strVal val="visible"/>
                                      </p:to>
                                    </p:set>
                                    <p:animEffect transition="in" filter="fade">
                                      <p:cBhvr>
                                        <p:cTn id="222" dur="1000"/>
                                        <p:tgtEl>
                                          <p:spTgt spid="169"/>
                                        </p:tgtEl>
                                      </p:cBhvr>
                                    </p:animEffect>
                                    <p:anim calcmode="lin" valueType="num">
                                      <p:cBhvr>
                                        <p:cTn id="223" dur="1000" fill="hold"/>
                                        <p:tgtEl>
                                          <p:spTgt spid="169"/>
                                        </p:tgtEl>
                                        <p:attrNameLst>
                                          <p:attrName>ppt_x</p:attrName>
                                        </p:attrNameLst>
                                      </p:cBhvr>
                                      <p:tavLst>
                                        <p:tav tm="0">
                                          <p:val>
                                            <p:strVal val="#ppt_x"/>
                                          </p:val>
                                        </p:tav>
                                        <p:tav tm="100000">
                                          <p:val>
                                            <p:strVal val="#ppt_x"/>
                                          </p:val>
                                        </p:tav>
                                      </p:tavLst>
                                    </p:anim>
                                    <p:anim calcmode="lin" valueType="num">
                                      <p:cBhvr>
                                        <p:cTn id="224" dur="1000" fill="hold"/>
                                        <p:tgtEl>
                                          <p:spTgt spid="169"/>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750"/>
                                  </p:stCondLst>
                                  <p:childTnLst>
                                    <p:set>
                                      <p:cBhvr>
                                        <p:cTn id="226" dur="1" fill="hold">
                                          <p:stCondLst>
                                            <p:cond delay="0"/>
                                          </p:stCondLst>
                                        </p:cTn>
                                        <p:tgtEl>
                                          <p:spTgt spid="170"/>
                                        </p:tgtEl>
                                        <p:attrNameLst>
                                          <p:attrName>style.visibility</p:attrName>
                                        </p:attrNameLst>
                                      </p:cBhvr>
                                      <p:to>
                                        <p:strVal val="visible"/>
                                      </p:to>
                                    </p:set>
                                    <p:animEffect transition="in" filter="fade">
                                      <p:cBhvr>
                                        <p:cTn id="227" dur="1000"/>
                                        <p:tgtEl>
                                          <p:spTgt spid="170"/>
                                        </p:tgtEl>
                                      </p:cBhvr>
                                    </p:animEffect>
                                    <p:anim calcmode="lin" valueType="num">
                                      <p:cBhvr>
                                        <p:cTn id="228" dur="1000" fill="hold"/>
                                        <p:tgtEl>
                                          <p:spTgt spid="170"/>
                                        </p:tgtEl>
                                        <p:attrNameLst>
                                          <p:attrName>ppt_x</p:attrName>
                                        </p:attrNameLst>
                                      </p:cBhvr>
                                      <p:tavLst>
                                        <p:tav tm="0">
                                          <p:val>
                                            <p:strVal val="#ppt_x"/>
                                          </p:val>
                                        </p:tav>
                                        <p:tav tm="100000">
                                          <p:val>
                                            <p:strVal val="#ppt_x"/>
                                          </p:val>
                                        </p:tav>
                                      </p:tavLst>
                                    </p:anim>
                                    <p:anim calcmode="lin" valueType="num">
                                      <p:cBhvr>
                                        <p:cTn id="229" dur="1000" fill="hold"/>
                                        <p:tgtEl>
                                          <p:spTgt spid="170"/>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750"/>
                                  </p:stCondLst>
                                  <p:childTnLst>
                                    <p:set>
                                      <p:cBhvr>
                                        <p:cTn id="231" dur="1" fill="hold">
                                          <p:stCondLst>
                                            <p:cond delay="0"/>
                                          </p:stCondLst>
                                        </p:cTn>
                                        <p:tgtEl>
                                          <p:spTgt spid="171"/>
                                        </p:tgtEl>
                                        <p:attrNameLst>
                                          <p:attrName>style.visibility</p:attrName>
                                        </p:attrNameLst>
                                      </p:cBhvr>
                                      <p:to>
                                        <p:strVal val="visible"/>
                                      </p:to>
                                    </p:set>
                                    <p:animEffect transition="in" filter="fade">
                                      <p:cBhvr>
                                        <p:cTn id="232" dur="1000"/>
                                        <p:tgtEl>
                                          <p:spTgt spid="171"/>
                                        </p:tgtEl>
                                      </p:cBhvr>
                                    </p:animEffect>
                                    <p:anim calcmode="lin" valueType="num">
                                      <p:cBhvr>
                                        <p:cTn id="233" dur="1000" fill="hold"/>
                                        <p:tgtEl>
                                          <p:spTgt spid="171"/>
                                        </p:tgtEl>
                                        <p:attrNameLst>
                                          <p:attrName>ppt_x</p:attrName>
                                        </p:attrNameLst>
                                      </p:cBhvr>
                                      <p:tavLst>
                                        <p:tav tm="0">
                                          <p:val>
                                            <p:strVal val="#ppt_x"/>
                                          </p:val>
                                        </p:tav>
                                        <p:tav tm="100000">
                                          <p:val>
                                            <p:strVal val="#ppt_x"/>
                                          </p:val>
                                        </p:tav>
                                      </p:tavLst>
                                    </p:anim>
                                    <p:anim calcmode="lin" valueType="num">
                                      <p:cBhvr>
                                        <p:cTn id="234" dur="1000" fill="hold"/>
                                        <p:tgtEl>
                                          <p:spTgt spid="171"/>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750"/>
                                  </p:stCondLst>
                                  <p:childTnLst>
                                    <p:set>
                                      <p:cBhvr>
                                        <p:cTn id="236" dur="1" fill="hold">
                                          <p:stCondLst>
                                            <p:cond delay="0"/>
                                          </p:stCondLst>
                                        </p:cTn>
                                        <p:tgtEl>
                                          <p:spTgt spid="172"/>
                                        </p:tgtEl>
                                        <p:attrNameLst>
                                          <p:attrName>style.visibility</p:attrName>
                                        </p:attrNameLst>
                                      </p:cBhvr>
                                      <p:to>
                                        <p:strVal val="visible"/>
                                      </p:to>
                                    </p:set>
                                    <p:animEffect transition="in" filter="fade">
                                      <p:cBhvr>
                                        <p:cTn id="237" dur="1000"/>
                                        <p:tgtEl>
                                          <p:spTgt spid="172"/>
                                        </p:tgtEl>
                                      </p:cBhvr>
                                    </p:animEffect>
                                    <p:anim calcmode="lin" valueType="num">
                                      <p:cBhvr>
                                        <p:cTn id="238" dur="1000" fill="hold"/>
                                        <p:tgtEl>
                                          <p:spTgt spid="172"/>
                                        </p:tgtEl>
                                        <p:attrNameLst>
                                          <p:attrName>ppt_x</p:attrName>
                                        </p:attrNameLst>
                                      </p:cBhvr>
                                      <p:tavLst>
                                        <p:tav tm="0">
                                          <p:val>
                                            <p:strVal val="#ppt_x"/>
                                          </p:val>
                                        </p:tav>
                                        <p:tav tm="100000">
                                          <p:val>
                                            <p:strVal val="#ppt_x"/>
                                          </p:val>
                                        </p:tav>
                                      </p:tavLst>
                                    </p:anim>
                                    <p:anim calcmode="lin" valueType="num">
                                      <p:cBhvr>
                                        <p:cTn id="239" dur="1000" fill="hold"/>
                                        <p:tgtEl>
                                          <p:spTgt spid="172"/>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750"/>
                                  </p:stCondLst>
                                  <p:childTnLst>
                                    <p:set>
                                      <p:cBhvr>
                                        <p:cTn id="241" dur="1" fill="hold">
                                          <p:stCondLst>
                                            <p:cond delay="0"/>
                                          </p:stCondLst>
                                        </p:cTn>
                                        <p:tgtEl>
                                          <p:spTgt spid="173"/>
                                        </p:tgtEl>
                                        <p:attrNameLst>
                                          <p:attrName>style.visibility</p:attrName>
                                        </p:attrNameLst>
                                      </p:cBhvr>
                                      <p:to>
                                        <p:strVal val="visible"/>
                                      </p:to>
                                    </p:set>
                                    <p:animEffect transition="in" filter="fade">
                                      <p:cBhvr>
                                        <p:cTn id="242" dur="1000"/>
                                        <p:tgtEl>
                                          <p:spTgt spid="173"/>
                                        </p:tgtEl>
                                      </p:cBhvr>
                                    </p:animEffect>
                                    <p:anim calcmode="lin" valueType="num">
                                      <p:cBhvr>
                                        <p:cTn id="243" dur="1000" fill="hold"/>
                                        <p:tgtEl>
                                          <p:spTgt spid="173"/>
                                        </p:tgtEl>
                                        <p:attrNameLst>
                                          <p:attrName>ppt_x</p:attrName>
                                        </p:attrNameLst>
                                      </p:cBhvr>
                                      <p:tavLst>
                                        <p:tav tm="0">
                                          <p:val>
                                            <p:strVal val="#ppt_x"/>
                                          </p:val>
                                        </p:tav>
                                        <p:tav tm="100000">
                                          <p:val>
                                            <p:strVal val="#ppt_x"/>
                                          </p:val>
                                        </p:tav>
                                      </p:tavLst>
                                    </p:anim>
                                    <p:anim calcmode="lin" valueType="num">
                                      <p:cBhvr>
                                        <p:cTn id="244" dur="1000" fill="hold"/>
                                        <p:tgtEl>
                                          <p:spTgt spid="173"/>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750"/>
                                  </p:stCondLst>
                                  <p:childTnLst>
                                    <p:set>
                                      <p:cBhvr>
                                        <p:cTn id="246" dur="1" fill="hold">
                                          <p:stCondLst>
                                            <p:cond delay="0"/>
                                          </p:stCondLst>
                                        </p:cTn>
                                        <p:tgtEl>
                                          <p:spTgt spid="174"/>
                                        </p:tgtEl>
                                        <p:attrNameLst>
                                          <p:attrName>style.visibility</p:attrName>
                                        </p:attrNameLst>
                                      </p:cBhvr>
                                      <p:to>
                                        <p:strVal val="visible"/>
                                      </p:to>
                                    </p:set>
                                    <p:animEffect transition="in" filter="fade">
                                      <p:cBhvr>
                                        <p:cTn id="247" dur="1000"/>
                                        <p:tgtEl>
                                          <p:spTgt spid="174"/>
                                        </p:tgtEl>
                                      </p:cBhvr>
                                    </p:animEffect>
                                    <p:anim calcmode="lin" valueType="num">
                                      <p:cBhvr>
                                        <p:cTn id="248" dur="1000" fill="hold"/>
                                        <p:tgtEl>
                                          <p:spTgt spid="174"/>
                                        </p:tgtEl>
                                        <p:attrNameLst>
                                          <p:attrName>ppt_x</p:attrName>
                                        </p:attrNameLst>
                                      </p:cBhvr>
                                      <p:tavLst>
                                        <p:tav tm="0">
                                          <p:val>
                                            <p:strVal val="#ppt_x"/>
                                          </p:val>
                                        </p:tav>
                                        <p:tav tm="100000">
                                          <p:val>
                                            <p:strVal val="#ppt_x"/>
                                          </p:val>
                                        </p:tav>
                                      </p:tavLst>
                                    </p:anim>
                                    <p:anim calcmode="lin" valueType="num">
                                      <p:cBhvr>
                                        <p:cTn id="249" dur="1000" fill="hold"/>
                                        <p:tgtEl>
                                          <p:spTgt spid="174"/>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750"/>
                                  </p:stCondLst>
                                  <p:childTnLst>
                                    <p:set>
                                      <p:cBhvr>
                                        <p:cTn id="251" dur="1" fill="hold">
                                          <p:stCondLst>
                                            <p:cond delay="0"/>
                                          </p:stCondLst>
                                        </p:cTn>
                                        <p:tgtEl>
                                          <p:spTgt spid="175"/>
                                        </p:tgtEl>
                                        <p:attrNameLst>
                                          <p:attrName>style.visibility</p:attrName>
                                        </p:attrNameLst>
                                      </p:cBhvr>
                                      <p:to>
                                        <p:strVal val="visible"/>
                                      </p:to>
                                    </p:set>
                                    <p:animEffect transition="in" filter="fade">
                                      <p:cBhvr>
                                        <p:cTn id="252" dur="1000"/>
                                        <p:tgtEl>
                                          <p:spTgt spid="175"/>
                                        </p:tgtEl>
                                      </p:cBhvr>
                                    </p:animEffect>
                                    <p:anim calcmode="lin" valueType="num">
                                      <p:cBhvr>
                                        <p:cTn id="253" dur="1000" fill="hold"/>
                                        <p:tgtEl>
                                          <p:spTgt spid="175"/>
                                        </p:tgtEl>
                                        <p:attrNameLst>
                                          <p:attrName>ppt_x</p:attrName>
                                        </p:attrNameLst>
                                      </p:cBhvr>
                                      <p:tavLst>
                                        <p:tav tm="0">
                                          <p:val>
                                            <p:strVal val="#ppt_x"/>
                                          </p:val>
                                        </p:tav>
                                        <p:tav tm="100000">
                                          <p:val>
                                            <p:strVal val="#ppt_x"/>
                                          </p:val>
                                        </p:tav>
                                      </p:tavLst>
                                    </p:anim>
                                    <p:anim calcmode="lin" valueType="num">
                                      <p:cBhvr>
                                        <p:cTn id="254" dur="1000" fill="hold"/>
                                        <p:tgtEl>
                                          <p:spTgt spid="175"/>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750"/>
                                  </p:stCondLst>
                                  <p:childTnLst>
                                    <p:set>
                                      <p:cBhvr>
                                        <p:cTn id="256" dur="1" fill="hold">
                                          <p:stCondLst>
                                            <p:cond delay="0"/>
                                          </p:stCondLst>
                                        </p:cTn>
                                        <p:tgtEl>
                                          <p:spTgt spid="176"/>
                                        </p:tgtEl>
                                        <p:attrNameLst>
                                          <p:attrName>style.visibility</p:attrName>
                                        </p:attrNameLst>
                                      </p:cBhvr>
                                      <p:to>
                                        <p:strVal val="visible"/>
                                      </p:to>
                                    </p:set>
                                    <p:animEffect transition="in" filter="fade">
                                      <p:cBhvr>
                                        <p:cTn id="257" dur="1000"/>
                                        <p:tgtEl>
                                          <p:spTgt spid="176"/>
                                        </p:tgtEl>
                                      </p:cBhvr>
                                    </p:animEffect>
                                    <p:anim calcmode="lin" valueType="num">
                                      <p:cBhvr>
                                        <p:cTn id="258" dur="1000" fill="hold"/>
                                        <p:tgtEl>
                                          <p:spTgt spid="176"/>
                                        </p:tgtEl>
                                        <p:attrNameLst>
                                          <p:attrName>ppt_x</p:attrName>
                                        </p:attrNameLst>
                                      </p:cBhvr>
                                      <p:tavLst>
                                        <p:tav tm="0">
                                          <p:val>
                                            <p:strVal val="#ppt_x"/>
                                          </p:val>
                                        </p:tav>
                                        <p:tav tm="100000">
                                          <p:val>
                                            <p:strVal val="#ppt_x"/>
                                          </p:val>
                                        </p:tav>
                                      </p:tavLst>
                                    </p:anim>
                                    <p:anim calcmode="lin" valueType="num">
                                      <p:cBhvr>
                                        <p:cTn id="259" dur="1000" fill="hold"/>
                                        <p:tgtEl>
                                          <p:spTgt spid="176"/>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750"/>
                                  </p:stCondLst>
                                  <p:childTnLst>
                                    <p:set>
                                      <p:cBhvr>
                                        <p:cTn id="261" dur="1" fill="hold">
                                          <p:stCondLst>
                                            <p:cond delay="0"/>
                                          </p:stCondLst>
                                        </p:cTn>
                                        <p:tgtEl>
                                          <p:spTgt spid="177"/>
                                        </p:tgtEl>
                                        <p:attrNameLst>
                                          <p:attrName>style.visibility</p:attrName>
                                        </p:attrNameLst>
                                      </p:cBhvr>
                                      <p:to>
                                        <p:strVal val="visible"/>
                                      </p:to>
                                    </p:set>
                                    <p:animEffect transition="in" filter="fade">
                                      <p:cBhvr>
                                        <p:cTn id="262" dur="1000"/>
                                        <p:tgtEl>
                                          <p:spTgt spid="177"/>
                                        </p:tgtEl>
                                      </p:cBhvr>
                                    </p:animEffect>
                                    <p:anim calcmode="lin" valueType="num">
                                      <p:cBhvr>
                                        <p:cTn id="263" dur="1000" fill="hold"/>
                                        <p:tgtEl>
                                          <p:spTgt spid="177"/>
                                        </p:tgtEl>
                                        <p:attrNameLst>
                                          <p:attrName>ppt_x</p:attrName>
                                        </p:attrNameLst>
                                      </p:cBhvr>
                                      <p:tavLst>
                                        <p:tav tm="0">
                                          <p:val>
                                            <p:strVal val="#ppt_x"/>
                                          </p:val>
                                        </p:tav>
                                        <p:tav tm="100000">
                                          <p:val>
                                            <p:strVal val="#ppt_x"/>
                                          </p:val>
                                        </p:tav>
                                      </p:tavLst>
                                    </p:anim>
                                    <p:anim calcmode="lin" valueType="num">
                                      <p:cBhvr>
                                        <p:cTn id="264" dur="1000" fill="hold"/>
                                        <p:tgtEl>
                                          <p:spTgt spid="177"/>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750"/>
                                  </p:stCondLst>
                                  <p:childTnLst>
                                    <p:set>
                                      <p:cBhvr>
                                        <p:cTn id="266" dur="1" fill="hold">
                                          <p:stCondLst>
                                            <p:cond delay="0"/>
                                          </p:stCondLst>
                                        </p:cTn>
                                        <p:tgtEl>
                                          <p:spTgt spid="178"/>
                                        </p:tgtEl>
                                        <p:attrNameLst>
                                          <p:attrName>style.visibility</p:attrName>
                                        </p:attrNameLst>
                                      </p:cBhvr>
                                      <p:to>
                                        <p:strVal val="visible"/>
                                      </p:to>
                                    </p:set>
                                    <p:animEffect transition="in" filter="fade">
                                      <p:cBhvr>
                                        <p:cTn id="267" dur="1000"/>
                                        <p:tgtEl>
                                          <p:spTgt spid="178"/>
                                        </p:tgtEl>
                                      </p:cBhvr>
                                    </p:animEffect>
                                    <p:anim calcmode="lin" valueType="num">
                                      <p:cBhvr>
                                        <p:cTn id="268" dur="1000" fill="hold"/>
                                        <p:tgtEl>
                                          <p:spTgt spid="178"/>
                                        </p:tgtEl>
                                        <p:attrNameLst>
                                          <p:attrName>ppt_x</p:attrName>
                                        </p:attrNameLst>
                                      </p:cBhvr>
                                      <p:tavLst>
                                        <p:tav tm="0">
                                          <p:val>
                                            <p:strVal val="#ppt_x"/>
                                          </p:val>
                                        </p:tav>
                                        <p:tav tm="100000">
                                          <p:val>
                                            <p:strVal val="#ppt_x"/>
                                          </p:val>
                                        </p:tav>
                                      </p:tavLst>
                                    </p:anim>
                                    <p:anim calcmode="lin" valueType="num">
                                      <p:cBhvr>
                                        <p:cTn id="269" dur="1000" fill="hold"/>
                                        <p:tgtEl>
                                          <p:spTgt spid="178"/>
                                        </p:tgtEl>
                                        <p:attrNameLst>
                                          <p:attrName>ppt_y</p:attrName>
                                        </p:attrNameLst>
                                      </p:cBhvr>
                                      <p:tavLst>
                                        <p:tav tm="0">
                                          <p:val>
                                            <p:strVal val="#ppt_y+.1"/>
                                          </p:val>
                                        </p:tav>
                                        <p:tav tm="100000">
                                          <p:val>
                                            <p:strVal val="#ppt_y"/>
                                          </p:val>
                                        </p:tav>
                                      </p:tavLst>
                                    </p:anim>
                                  </p:childTnLst>
                                </p:cTn>
                              </p:par>
                              <p:par>
                                <p:cTn id="270" presetID="42" presetClass="entr" presetSubtype="0" fill="hold" nodeType="withEffect">
                                  <p:stCondLst>
                                    <p:cond delay="750"/>
                                  </p:stCondLst>
                                  <p:childTnLst>
                                    <p:set>
                                      <p:cBhvr>
                                        <p:cTn id="271" dur="1" fill="hold">
                                          <p:stCondLst>
                                            <p:cond delay="0"/>
                                          </p:stCondLst>
                                        </p:cTn>
                                        <p:tgtEl>
                                          <p:spTgt spid="179"/>
                                        </p:tgtEl>
                                        <p:attrNameLst>
                                          <p:attrName>style.visibility</p:attrName>
                                        </p:attrNameLst>
                                      </p:cBhvr>
                                      <p:to>
                                        <p:strVal val="visible"/>
                                      </p:to>
                                    </p:set>
                                    <p:animEffect transition="in" filter="fade">
                                      <p:cBhvr>
                                        <p:cTn id="272" dur="1000"/>
                                        <p:tgtEl>
                                          <p:spTgt spid="179"/>
                                        </p:tgtEl>
                                      </p:cBhvr>
                                    </p:animEffect>
                                    <p:anim calcmode="lin" valueType="num">
                                      <p:cBhvr>
                                        <p:cTn id="273" dur="1000" fill="hold"/>
                                        <p:tgtEl>
                                          <p:spTgt spid="179"/>
                                        </p:tgtEl>
                                        <p:attrNameLst>
                                          <p:attrName>ppt_x</p:attrName>
                                        </p:attrNameLst>
                                      </p:cBhvr>
                                      <p:tavLst>
                                        <p:tav tm="0">
                                          <p:val>
                                            <p:strVal val="#ppt_x"/>
                                          </p:val>
                                        </p:tav>
                                        <p:tav tm="100000">
                                          <p:val>
                                            <p:strVal val="#ppt_x"/>
                                          </p:val>
                                        </p:tav>
                                      </p:tavLst>
                                    </p:anim>
                                    <p:anim calcmode="lin" valueType="num">
                                      <p:cBhvr>
                                        <p:cTn id="274" dur="1000" fill="hold"/>
                                        <p:tgtEl>
                                          <p:spTgt spid="179"/>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750"/>
                                  </p:stCondLst>
                                  <p:childTnLst>
                                    <p:set>
                                      <p:cBhvr>
                                        <p:cTn id="276" dur="1" fill="hold">
                                          <p:stCondLst>
                                            <p:cond delay="0"/>
                                          </p:stCondLst>
                                        </p:cTn>
                                        <p:tgtEl>
                                          <p:spTgt spid="180"/>
                                        </p:tgtEl>
                                        <p:attrNameLst>
                                          <p:attrName>style.visibility</p:attrName>
                                        </p:attrNameLst>
                                      </p:cBhvr>
                                      <p:to>
                                        <p:strVal val="visible"/>
                                      </p:to>
                                    </p:set>
                                    <p:animEffect transition="in" filter="fade">
                                      <p:cBhvr>
                                        <p:cTn id="277" dur="1000"/>
                                        <p:tgtEl>
                                          <p:spTgt spid="180"/>
                                        </p:tgtEl>
                                      </p:cBhvr>
                                    </p:animEffect>
                                    <p:anim calcmode="lin" valueType="num">
                                      <p:cBhvr>
                                        <p:cTn id="278" dur="1000" fill="hold"/>
                                        <p:tgtEl>
                                          <p:spTgt spid="180"/>
                                        </p:tgtEl>
                                        <p:attrNameLst>
                                          <p:attrName>ppt_x</p:attrName>
                                        </p:attrNameLst>
                                      </p:cBhvr>
                                      <p:tavLst>
                                        <p:tav tm="0">
                                          <p:val>
                                            <p:strVal val="#ppt_x"/>
                                          </p:val>
                                        </p:tav>
                                        <p:tav tm="100000">
                                          <p:val>
                                            <p:strVal val="#ppt_x"/>
                                          </p:val>
                                        </p:tav>
                                      </p:tavLst>
                                    </p:anim>
                                    <p:anim calcmode="lin" valueType="num">
                                      <p:cBhvr>
                                        <p:cTn id="279" dur="1000" fill="hold"/>
                                        <p:tgtEl>
                                          <p:spTgt spid="180"/>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750"/>
                                  </p:stCondLst>
                                  <p:childTnLst>
                                    <p:set>
                                      <p:cBhvr>
                                        <p:cTn id="281" dur="1" fill="hold">
                                          <p:stCondLst>
                                            <p:cond delay="0"/>
                                          </p:stCondLst>
                                        </p:cTn>
                                        <p:tgtEl>
                                          <p:spTgt spid="181"/>
                                        </p:tgtEl>
                                        <p:attrNameLst>
                                          <p:attrName>style.visibility</p:attrName>
                                        </p:attrNameLst>
                                      </p:cBhvr>
                                      <p:to>
                                        <p:strVal val="visible"/>
                                      </p:to>
                                    </p:set>
                                    <p:animEffect transition="in" filter="fade">
                                      <p:cBhvr>
                                        <p:cTn id="282" dur="1000"/>
                                        <p:tgtEl>
                                          <p:spTgt spid="181"/>
                                        </p:tgtEl>
                                      </p:cBhvr>
                                    </p:animEffect>
                                    <p:anim calcmode="lin" valueType="num">
                                      <p:cBhvr>
                                        <p:cTn id="283" dur="1000" fill="hold"/>
                                        <p:tgtEl>
                                          <p:spTgt spid="181"/>
                                        </p:tgtEl>
                                        <p:attrNameLst>
                                          <p:attrName>ppt_x</p:attrName>
                                        </p:attrNameLst>
                                      </p:cBhvr>
                                      <p:tavLst>
                                        <p:tav tm="0">
                                          <p:val>
                                            <p:strVal val="#ppt_x"/>
                                          </p:val>
                                        </p:tav>
                                        <p:tav tm="100000">
                                          <p:val>
                                            <p:strVal val="#ppt_x"/>
                                          </p:val>
                                        </p:tav>
                                      </p:tavLst>
                                    </p:anim>
                                    <p:anim calcmode="lin" valueType="num">
                                      <p:cBhvr>
                                        <p:cTn id="284"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2" grpId="0" animBg="1"/>
      <p:bldP spid="133" grpId="0" animBg="1"/>
      <p:bldP spid="134" grpId="0" animBg="1"/>
      <p:bldP spid="135" grpId="0"/>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p:bldP spid="156" grpId="0" animBg="1"/>
      <p:bldP spid="157" grpId="0" animBg="1"/>
      <p:bldP spid="158" grpId="0" animBg="1"/>
      <p:bldP spid="159" grpId="0" animBg="1"/>
      <p:bldP spid="166" grpId="0"/>
      <p:bldP spid="167" grpId="0"/>
      <p:bldP spid="168" grpId="0"/>
      <p:bldP spid="169" grpId="0" animBg="1"/>
      <p:bldP spid="170" grpId="0" animBg="1"/>
      <p:bldP spid="171" grpId="0" animBg="1"/>
      <p:bldP spid="172" grpId="0" animBg="1"/>
      <p:bldP spid="173" grpId="0" animBg="1"/>
      <p:bldP spid="174" grpId="0"/>
      <p:bldP spid="175" grpId="0" animBg="1"/>
      <p:bldP spid="176" grpId="0" animBg="1"/>
      <p:bldP spid="177" grpId="0" animBg="1"/>
      <p:bldP spid="178" grpId="0" animBg="1"/>
      <p:bldP spid="18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59C95D8F-36D1-FC12-1E85-723C703F0FBB}"/>
              </a:ext>
            </a:extLst>
          </p:cNvPr>
          <p:cNvPicPr>
            <a:picLocks noChangeAspect="1"/>
          </p:cNvPicPr>
          <p:nvPr/>
        </p:nvPicPr>
        <p:blipFill>
          <a:blip r:embed="rId2"/>
          <a:srcRect t="5008" b="5008"/>
          <a:stretch/>
        </p:blipFill>
        <p:spPr>
          <a:xfrm>
            <a:off x="20" y="0"/>
            <a:ext cx="12191980" cy="6856718"/>
          </a:xfrm>
          <a:prstGeom prst="rect">
            <a:avLst/>
          </a:prstGeom>
        </p:spPr>
      </p:pic>
    </p:spTree>
    <p:extLst>
      <p:ext uri="{BB962C8B-B14F-4D97-AF65-F5344CB8AC3E}">
        <p14:creationId xmlns:p14="http://schemas.microsoft.com/office/powerpoint/2010/main" val="3544867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1CB3EF78-1834-49C1-8CA8-B3C6065C8F2D}"/>
              </a:ext>
            </a:extLst>
          </p:cNvPr>
          <p:cNvSpPr txBox="1"/>
          <p:nvPr/>
        </p:nvSpPr>
        <p:spPr>
          <a:xfrm>
            <a:off x="1054981" y="-63423"/>
            <a:ext cx="271305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300" normalizeH="0" baseline="0" noProof="0" dirty="0">
                <a:ln>
                  <a:noFill/>
                </a:ln>
                <a:solidFill>
                  <a:prstClr val="black"/>
                </a:solidFill>
                <a:effectLst/>
                <a:uLnTx/>
                <a:uFillTx/>
                <a:latin typeface="Inter" panose="02000503000000020004" pitchFamily="50" charset="0"/>
                <a:ea typeface="Inter" panose="02000503000000020004" pitchFamily="50" charset="0"/>
                <a:cs typeface="Inter" panose="02000503000000020004" pitchFamily="50" charset="0"/>
              </a:rPr>
              <a:t>OVERVIEW</a:t>
            </a:r>
          </a:p>
        </p:txBody>
      </p:sp>
      <p:sp>
        <p:nvSpPr>
          <p:cNvPr id="90" name="TextBox 89">
            <a:extLst>
              <a:ext uri="{FF2B5EF4-FFF2-40B4-BE49-F238E27FC236}">
                <a16:creationId xmlns:a16="http://schemas.microsoft.com/office/drawing/2014/main" id="{A9C38FF0-F264-4BA6-ABB9-C774BC6D07DC}"/>
              </a:ext>
            </a:extLst>
          </p:cNvPr>
          <p:cNvSpPr txBox="1"/>
          <p:nvPr/>
        </p:nvSpPr>
        <p:spPr>
          <a:xfrm>
            <a:off x="1105203" y="419111"/>
            <a:ext cx="10475861" cy="1388072"/>
          </a:xfrm>
          <a:prstGeom prst="rect">
            <a:avLst/>
          </a:prstGeom>
          <a:noFill/>
        </p:spPr>
        <p:txBody>
          <a:bodyPr wrap="square" rtlCol="0">
            <a:spAutoFit/>
          </a:bodyPr>
          <a:lstStyle/>
          <a:p>
            <a:pPr>
              <a:lnSpc>
                <a:spcPct val="130000"/>
              </a:lnSpc>
              <a:defRPr/>
            </a:pPr>
            <a:r>
              <a:rPr kumimoji="0" lang="en-IN" sz="1400" b="0" i="0" u="none" strike="noStrike" kern="1200" cap="none" spc="0" normalizeH="0" baseline="0" noProof="0" dirty="0">
                <a:ln>
                  <a:noFill/>
                </a:ln>
                <a:solidFill>
                  <a:prstClr val="black"/>
                </a:solidFill>
                <a:effectLst/>
                <a:uLnTx/>
                <a:uFillTx/>
                <a:latin typeface="Inter Light" panose="02000403000000020004" pitchFamily="50" charset="0"/>
                <a:ea typeface="Inter Light" panose="02000403000000020004" pitchFamily="50" charset="0"/>
                <a:cs typeface="Inter Light" panose="02000403000000020004" pitchFamily="50" charset="0"/>
              </a:rPr>
              <a:t>The Main objective of our project was to figure out which group of people have the highest suicide rate. The group could overlap categories </a:t>
            </a:r>
            <a:r>
              <a:rPr kumimoji="0" lang="en-IN" sz="1400" b="0" i="0" u="none" strike="noStrike" kern="1200" cap="none" spc="0" normalizeH="0" baseline="0" noProof="0" dirty="0" err="1">
                <a:ln>
                  <a:noFill/>
                </a:ln>
                <a:solidFill>
                  <a:prstClr val="black"/>
                </a:solidFill>
                <a:effectLst/>
                <a:uLnTx/>
                <a:uFillTx/>
                <a:latin typeface="Inter Light" panose="02000403000000020004" pitchFamily="50" charset="0"/>
                <a:ea typeface="Inter Light" panose="02000403000000020004" pitchFamily="50" charset="0"/>
                <a:cs typeface="Inter Light" panose="02000403000000020004" pitchFamily="50" charset="0"/>
              </a:rPr>
              <a:t>i.e</a:t>
            </a:r>
            <a:r>
              <a:rPr kumimoji="0" lang="en-IN" sz="1400" b="0" i="0" u="none" strike="noStrike" kern="1200" cap="none" spc="0" normalizeH="0" baseline="0" noProof="0" dirty="0">
                <a:ln>
                  <a:noFill/>
                </a:ln>
                <a:solidFill>
                  <a:prstClr val="black"/>
                </a:solidFill>
                <a:effectLst/>
                <a:uLnTx/>
                <a:uFillTx/>
                <a:latin typeface="Inter Light" panose="02000403000000020004" pitchFamily="50" charset="0"/>
                <a:ea typeface="Inter Light" panose="02000403000000020004" pitchFamily="50" charset="0"/>
                <a:cs typeface="Inter Light" panose="02000403000000020004" pitchFamily="50" charset="0"/>
              </a:rPr>
              <a:t> sex, race etc.</a:t>
            </a:r>
          </a:p>
          <a:p>
            <a:pPr>
              <a:lnSpc>
                <a:spcPct val="130000"/>
              </a:lnSpc>
              <a:defRPr/>
            </a:pPr>
            <a:endParaRPr kumimoji="0" lang="en-IN" sz="4000" b="1" i="0" u="none" strike="noStrike" kern="1200" cap="none" spc="0" normalizeH="0" baseline="0" noProof="0" dirty="0">
              <a:ln>
                <a:noFill/>
              </a:ln>
              <a:solidFill>
                <a:prstClr val="black"/>
              </a:solidFill>
              <a:effectLst/>
              <a:uLnTx/>
              <a:uFillTx/>
              <a:latin typeface="Inter Light" panose="02000403000000020004" pitchFamily="50" charset="0"/>
              <a:ea typeface="Inter Light" panose="02000403000000020004" pitchFamily="50" charset="0"/>
              <a:cs typeface="Inter Light" panose="02000403000000020004" pitchFamily="50" charset="0"/>
            </a:endParaRPr>
          </a:p>
        </p:txBody>
      </p:sp>
      <p:pic>
        <p:nvPicPr>
          <p:cNvPr id="24" name="Picture Placeholder 23" descr="Graphical user interface, application&#10;&#10;Description automatically generated">
            <a:extLst>
              <a:ext uri="{FF2B5EF4-FFF2-40B4-BE49-F238E27FC236}">
                <a16:creationId xmlns:a16="http://schemas.microsoft.com/office/drawing/2014/main" id="{F9E89566-5644-4189-B975-ABFF8CCF98F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7853" b="27853"/>
          <a:stretch>
            <a:fillRect/>
          </a:stretch>
        </p:blipFill>
        <p:spPr>
          <a:xfrm>
            <a:off x="7034643" y="4314314"/>
            <a:ext cx="2239030" cy="1389149"/>
          </a:xfrm>
          <a:effectLst>
            <a:outerShdw blurRad="50800" dist="38100" dir="5400000" algn="t" rotWithShape="0">
              <a:prstClr val="black">
                <a:alpha val="20000"/>
              </a:prstClr>
            </a:outerShdw>
          </a:effectLst>
        </p:spPr>
      </p:pic>
      <p:pic>
        <p:nvPicPr>
          <p:cNvPr id="26" name="Picture Placeholder 25" descr="A group of people&#10;&#10;Description automatically generated with low confidence">
            <a:extLst>
              <a:ext uri="{FF2B5EF4-FFF2-40B4-BE49-F238E27FC236}">
                <a16:creationId xmlns:a16="http://schemas.microsoft.com/office/drawing/2014/main" id="{E881B130-7D87-441E-9041-81F9CE95F2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3056" t="5386" r="13056" b="19111"/>
          <a:stretch/>
        </p:blipFill>
        <p:spPr>
          <a:xfrm>
            <a:off x="9644610" y="5326485"/>
            <a:ext cx="2234376" cy="1386224"/>
          </a:xfrm>
          <a:effectLst>
            <a:outerShdw blurRad="50800" dist="38100" dir="5400000" algn="t" rotWithShape="0">
              <a:prstClr val="black">
                <a:alpha val="20000"/>
              </a:prstClr>
            </a:outerShdw>
          </a:effectLst>
        </p:spPr>
      </p:pic>
      <p:pic>
        <p:nvPicPr>
          <p:cNvPr id="28" name="Picture Placeholder 27" descr="A picture containing text, person, floor, silhouette&#10;&#10;Description automatically generated">
            <a:extLst>
              <a:ext uri="{FF2B5EF4-FFF2-40B4-BE49-F238E27FC236}">
                <a16:creationId xmlns:a16="http://schemas.microsoft.com/office/drawing/2014/main" id="{34794D1A-1FA8-4493-835D-BBAD163E8C30}"/>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3660" b="47198"/>
          <a:stretch/>
        </p:blipFill>
        <p:spPr>
          <a:xfrm>
            <a:off x="4543843" y="4321939"/>
            <a:ext cx="2250564" cy="1381525"/>
          </a:xfrm>
          <a:effectLst>
            <a:outerShdw blurRad="50800" dist="38100" dir="5400000" algn="t" rotWithShape="0">
              <a:prstClr val="black">
                <a:alpha val="20000"/>
              </a:prstClr>
            </a:outerShdw>
          </a:effectLst>
        </p:spPr>
      </p:pic>
      <p:pic>
        <p:nvPicPr>
          <p:cNvPr id="30" name="Picture Placeholder 29" descr="A picture containing text, water&#10;&#10;Description automatically generated">
            <a:extLst>
              <a:ext uri="{FF2B5EF4-FFF2-40B4-BE49-F238E27FC236}">
                <a16:creationId xmlns:a16="http://schemas.microsoft.com/office/drawing/2014/main" id="{AD379AC4-F765-446F-BB65-58567FA2D046}"/>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4742" r="4742"/>
          <a:stretch>
            <a:fillRect/>
          </a:stretch>
        </p:blipFill>
        <p:spPr>
          <a:xfrm>
            <a:off x="1976104" y="1077376"/>
            <a:ext cx="2349430" cy="1458686"/>
          </a:xfrm>
          <a:effectLst>
            <a:outerShdw blurRad="50800" dist="38100" dir="5400000" algn="t" rotWithShape="0">
              <a:prstClr val="black">
                <a:alpha val="20000"/>
              </a:prstClr>
            </a:outerShdw>
          </a:effectLst>
        </p:spPr>
      </p:pic>
      <p:pic>
        <p:nvPicPr>
          <p:cNvPr id="34" name="Picture Placeholder 33" descr="A poster of a group of people jumping in the air&#10;&#10;Description automatically generated with low confidence">
            <a:extLst>
              <a:ext uri="{FF2B5EF4-FFF2-40B4-BE49-F238E27FC236}">
                <a16:creationId xmlns:a16="http://schemas.microsoft.com/office/drawing/2014/main" id="{FBE50335-1E05-47F2-8989-DC9E1DA8938B}"/>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val="0"/>
              </a:ext>
            </a:extLst>
          </a:blip>
          <a:srcRect t="24985" b="33591"/>
          <a:stretch/>
        </p:blipFill>
        <p:spPr>
          <a:xfrm>
            <a:off x="6029798" y="2736001"/>
            <a:ext cx="2232758" cy="1386248"/>
          </a:xfrm>
          <a:effectLst>
            <a:outerShdw blurRad="50800" dist="38100" dir="5400000" algn="t" rotWithShape="0">
              <a:prstClr val="black">
                <a:alpha val="20000"/>
              </a:prstClr>
            </a:outerShdw>
          </a:effectLst>
        </p:spPr>
      </p:pic>
      <p:pic>
        <p:nvPicPr>
          <p:cNvPr id="32" name="Picture Placeholder 31" descr="A group of people posing for the camera&#10;&#10;Description automatically generated">
            <a:extLst>
              <a:ext uri="{FF2B5EF4-FFF2-40B4-BE49-F238E27FC236}">
                <a16:creationId xmlns:a16="http://schemas.microsoft.com/office/drawing/2014/main" id="{C6E7AC9C-2D90-49A9-8376-3491EDA08C15}"/>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4251" r="4251"/>
          <a:stretch>
            <a:fillRect/>
          </a:stretch>
        </p:blipFill>
        <p:spPr>
          <a:xfrm>
            <a:off x="3410890" y="2735750"/>
            <a:ext cx="2255084" cy="1386500"/>
          </a:xfrm>
          <a:effectLst>
            <a:outerShdw blurRad="50800" dist="38100" dir="5400000" algn="t" rotWithShape="0">
              <a:prstClr val="black">
                <a:alpha val="20000"/>
              </a:prstClr>
            </a:outerShdw>
          </a:effectLst>
        </p:spPr>
      </p:pic>
      <p:sp>
        <p:nvSpPr>
          <p:cNvPr id="94" name="Rectangle: Rounded Corners 93">
            <a:extLst>
              <a:ext uri="{FF2B5EF4-FFF2-40B4-BE49-F238E27FC236}">
                <a16:creationId xmlns:a16="http://schemas.microsoft.com/office/drawing/2014/main" id="{D372D9E2-BA49-4B8A-B19D-060DD4E66E6B}"/>
              </a:ext>
            </a:extLst>
          </p:cNvPr>
          <p:cNvSpPr/>
          <p:nvPr/>
        </p:nvSpPr>
        <p:spPr>
          <a:xfrm>
            <a:off x="7034643" y="4314289"/>
            <a:ext cx="2239030" cy="1389149"/>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accent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603B3DD4-342E-4B9C-8B94-A2502BA6A90A}"/>
              </a:ext>
            </a:extLst>
          </p:cNvPr>
          <p:cNvSpPr txBox="1"/>
          <p:nvPr/>
        </p:nvSpPr>
        <p:spPr>
          <a:xfrm>
            <a:off x="7703038" y="5283512"/>
            <a:ext cx="106933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err="1">
                <a:solidFill>
                  <a:prstClr val="white"/>
                </a:solidFill>
                <a:latin typeface="Inter" panose="02000503000000020004" pitchFamily="50" charset="0"/>
                <a:ea typeface="Inter" panose="02000503000000020004" pitchFamily="50" charset="0"/>
                <a:cs typeface="Inter" panose="02000503000000020004" pitchFamily="50" charset="0"/>
              </a:rPr>
              <a:t>Shrirang</a:t>
            </a:r>
            <a:r>
              <a:rPr lang="en-IN" sz="1200" b="1" dirty="0">
                <a:solidFill>
                  <a:prstClr val="white"/>
                </a:solidFill>
                <a:latin typeface="Inter" panose="02000503000000020004" pitchFamily="50" charset="0"/>
                <a:ea typeface="Inter" panose="02000503000000020004" pitchFamily="50" charset="0"/>
                <a:cs typeface="Inter" panose="02000503000000020004" pitchFamily="50" charset="0"/>
              </a:rPr>
              <a:t> Joshi</a:t>
            </a:r>
            <a:endParaRPr kumimoji="0" lang="en-IN" sz="1200" b="1"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endParaRPr>
          </a:p>
        </p:txBody>
      </p:sp>
      <p:sp>
        <p:nvSpPr>
          <p:cNvPr id="96" name="Rectangle: Rounded Corners 95">
            <a:extLst>
              <a:ext uri="{FF2B5EF4-FFF2-40B4-BE49-F238E27FC236}">
                <a16:creationId xmlns:a16="http://schemas.microsoft.com/office/drawing/2014/main" id="{AAD050ED-B8BD-4845-9B4D-098F10270AFD}"/>
              </a:ext>
            </a:extLst>
          </p:cNvPr>
          <p:cNvSpPr/>
          <p:nvPr/>
        </p:nvSpPr>
        <p:spPr>
          <a:xfrm>
            <a:off x="9644610" y="5326485"/>
            <a:ext cx="2234376" cy="1386224"/>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E50914">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929A81C5-00C0-4B69-9765-27CA4C850E43}"/>
              </a:ext>
            </a:extLst>
          </p:cNvPr>
          <p:cNvSpPr txBox="1"/>
          <p:nvPr/>
        </p:nvSpPr>
        <p:spPr>
          <a:xfrm>
            <a:off x="10207162" y="6401235"/>
            <a:ext cx="110927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err="1">
                <a:solidFill>
                  <a:prstClr val="white"/>
                </a:solidFill>
                <a:latin typeface="Inter" panose="02000503000000020004" pitchFamily="50" charset="0"/>
                <a:ea typeface="Inter" panose="02000503000000020004" pitchFamily="50" charset="0"/>
                <a:cs typeface="Inter" panose="02000503000000020004" pitchFamily="50" charset="0"/>
              </a:rPr>
              <a:t>RuntimeErrors</a:t>
            </a:r>
            <a:endParaRPr kumimoji="0" lang="en-IN" sz="1200" b="1"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endParaRPr>
          </a:p>
        </p:txBody>
      </p:sp>
      <p:sp>
        <p:nvSpPr>
          <p:cNvPr id="98" name="Rectangle: Rounded Corners 97">
            <a:extLst>
              <a:ext uri="{FF2B5EF4-FFF2-40B4-BE49-F238E27FC236}">
                <a16:creationId xmlns:a16="http://schemas.microsoft.com/office/drawing/2014/main" id="{2D172078-DE53-4270-BDF6-275602A626F9}"/>
              </a:ext>
            </a:extLst>
          </p:cNvPr>
          <p:cNvSpPr/>
          <p:nvPr/>
        </p:nvSpPr>
        <p:spPr>
          <a:xfrm>
            <a:off x="4540692" y="4321938"/>
            <a:ext cx="2250564" cy="1381525"/>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E929FF9B-ADB2-4036-92F5-73585ED3F499}"/>
              </a:ext>
            </a:extLst>
          </p:cNvPr>
          <p:cNvSpPr txBox="1"/>
          <p:nvPr/>
        </p:nvSpPr>
        <p:spPr>
          <a:xfrm>
            <a:off x="4995502" y="5309524"/>
            <a:ext cx="140660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prstClr val="white"/>
                </a:solidFill>
                <a:latin typeface="Inter" panose="02000503000000020004" pitchFamily="50" charset="0"/>
                <a:ea typeface="Inter" panose="02000503000000020004" pitchFamily="50" charset="0"/>
                <a:cs typeface="Inter" panose="02000503000000020004" pitchFamily="50" charset="0"/>
              </a:rPr>
              <a:t>Suraj Kumar Konda</a:t>
            </a:r>
            <a:endParaRPr kumimoji="0" lang="en-IN" sz="1200" b="1"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endParaRPr>
          </a:p>
        </p:txBody>
      </p:sp>
      <p:sp>
        <p:nvSpPr>
          <p:cNvPr id="100" name="Rectangle: Rounded Corners 99">
            <a:extLst>
              <a:ext uri="{FF2B5EF4-FFF2-40B4-BE49-F238E27FC236}">
                <a16:creationId xmlns:a16="http://schemas.microsoft.com/office/drawing/2014/main" id="{EF28F2D5-FC7F-4842-A0D5-3D41E8327981}"/>
              </a:ext>
            </a:extLst>
          </p:cNvPr>
          <p:cNvSpPr/>
          <p:nvPr/>
        </p:nvSpPr>
        <p:spPr>
          <a:xfrm>
            <a:off x="1976104" y="1077377"/>
            <a:ext cx="2357235" cy="1458685"/>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BBEB2915-0B13-4096-AD2C-237F0EEDE57F}"/>
              </a:ext>
            </a:extLst>
          </p:cNvPr>
          <p:cNvSpPr txBox="1"/>
          <p:nvPr/>
        </p:nvSpPr>
        <p:spPr>
          <a:xfrm>
            <a:off x="2160219" y="2162057"/>
            <a:ext cx="19812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rPr>
              <a:t>Vansh Kumar Singh</a:t>
            </a:r>
          </a:p>
        </p:txBody>
      </p:sp>
      <p:sp>
        <p:nvSpPr>
          <p:cNvPr id="106" name="Rectangle: Rounded Corners 105">
            <a:extLst>
              <a:ext uri="{FF2B5EF4-FFF2-40B4-BE49-F238E27FC236}">
                <a16:creationId xmlns:a16="http://schemas.microsoft.com/office/drawing/2014/main" id="{A90DFEBB-E205-464D-85AC-5027AC3A3331}"/>
              </a:ext>
            </a:extLst>
          </p:cNvPr>
          <p:cNvSpPr/>
          <p:nvPr/>
        </p:nvSpPr>
        <p:spPr>
          <a:xfrm>
            <a:off x="3410890" y="2735750"/>
            <a:ext cx="2255084" cy="1386500"/>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accent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5D798D6D-9279-445E-8BBF-15B9614C5C7A}"/>
              </a:ext>
            </a:extLst>
          </p:cNvPr>
          <p:cNvSpPr txBox="1"/>
          <p:nvPr/>
        </p:nvSpPr>
        <p:spPr>
          <a:xfrm>
            <a:off x="3852258" y="3762265"/>
            <a:ext cx="139807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err="1">
                <a:solidFill>
                  <a:prstClr val="white"/>
                </a:solidFill>
                <a:latin typeface="Inter" panose="02000503000000020004" pitchFamily="50" charset="0"/>
                <a:ea typeface="Inter" panose="02000503000000020004" pitchFamily="50" charset="0"/>
                <a:cs typeface="Inter" panose="02000503000000020004" pitchFamily="50" charset="0"/>
              </a:rPr>
              <a:t>Adwait</a:t>
            </a:r>
            <a:r>
              <a:rPr lang="en-IN" sz="1200" b="1" dirty="0">
                <a:solidFill>
                  <a:prstClr val="white"/>
                </a:solidFill>
                <a:latin typeface="Inter" panose="02000503000000020004" pitchFamily="50" charset="0"/>
                <a:ea typeface="Inter" panose="02000503000000020004" pitchFamily="50" charset="0"/>
                <a:cs typeface="Inter" panose="02000503000000020004" pitchFamily="50" charset="0"/>
              </a:rPr>
              <a:t> Deshpande</a:t>
            </a:r>
            <a:endParaRPr kumimoji="0" lang="en-IN" sz="1200" b="1"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endParaRPr>
          </a:p>
        </p:txBody>
      </p:sp>
      <p:sp>
        <p:nvSpPr>
          <p:cNvPr id="108" name="Rectangle: Rounded Corners 107">
            <a:extLst>
              <a:ext uri="{FF2B5EF4-FFF2-40B4-BE49-F238E27FC236}">
                <a16:creationId xmlns:a16="http://schemas.microsoft.com/office/drawing/2014/main" id="{BAA2B6AE-DADE-4B19-896C-9C69A4212262}"/>
              </a:ext>
            </a:extLst>
          </p:cNvPr>
          <p:cNvSpPr/>
          <p:nvPr/>
        </p:nvSpPr>
        <p:spPr>
          <a:xfrm>
            <a:off x="6028180" y="2735750"/>
            <a:ext cx="2232758" cy="1386248"/>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F935C4E8-123C-44F3-98E3-172C9B92DEB0}"/>
              </a:ext>
            </a:extLst>
          </p:cNvPr>
          <p:cNvSpPr txBox="1"/>
          <p:nvPr/>
        </p:nvSpPr>
        <p:spPr>
          <a:xfrm>
            <a:off x="6688642" y="3762329"/>
            <a:ext cx="93775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prstClr val="white"/>
                </a:solidFill>
                <a:latin typeface="Inter" panose="02000503000000020004" pitchFamily="50" charset="0"/>
                <a:ea typeface="Inter" panose="02000503000000020004" pitchFamily="50" charset="0"/>
                <a:cs typeface="Inter" panose="02000503000000020004" pitchFamily="50" charset="0"/>
              </a:rPr>
              <a:t>Vasu Verma</a:t>
            </a:r>
            <a:endParaRPr kumimoji="0" lang="en-IN" sz="1200" b="1" i="0" u="none" strike="noStrike" kern="1200" cap="none" spc="0" normalizeH="0" baseline="0" noProof="0" dirty="0">
              <a:ln>
                <a:noFill/>
              </a:ln>
              <a:solidFill>
                <a:prstClr val="white"/>
              </a:solidFill>
              <a:effectLst/>
              <a:uLnTx/>
              <a:uFillTx/>
              <a:latin typeface="Inter" panose="02000503000000020004" pitchFamily="50"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106085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250"/>
                                        <p:tgtEl>
                                          <p:spTgt spid="10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250"/>
                                        <p:tgtEl>
                                          <p:spTgt spid="101"/>
                                        </p:tgtEl>
                                      </p:cBhvr>
                                    </p:animEffect>
                                  </p:childTnLst>
                                </p:cTn>
                              </p:par>
                            </p:childTnLst>
                          </p:cTn>
                        </p:par>
                        <p:par>
                          <p:cTn id="14" fill="hold">
                            <p:stCondLst>
                              <p:cond delay="250"/>
                            </p:stCondLst>
                            <p:childTnLst>
                              <p:par>
                                <p:cTn id="15" presetID="10" presetClass="entr" presetSubtype="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250"/>
                                        <p:tgtEl>
                                          <p:spTgt spid="3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fade">
                                      <p:cBhvr>
                                        <p:cTn id="21" dur="250"/>
                                        <p:tgtEl>
                                          <p:spTgt spid="106"/>
                                        </p:tgtEl>
                                      </p:cBhvr>
                                    </p:animEffect>
                                  </p:childTnLst>
                                </p:cTn>
                              </p:par>
                            </p:childTnLst>
                          </p:cTn>
                        </p:par>
                        <p:par>
                          <p:cTn id="22" fill="hold">
                            <p:stCondLst>
                              <p:cond delay="750"/>
                            </p:stCondLst>
                            <p:childTnLst>
                              <p:par>
                                <p:cTn id="23" presetID="10" presetClass="entr" presetSubtype="0" fill="hold" grpId="0" nodeType="after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250"/>
                                        <p:tgtEl>
                                          <p:spTgt spid="107"/>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250"/>
                                        <p:tgtEl>
                                          <p:spTgt spid="34"/>
                                        </p:tgtEl>
                                      </p:cBhvr>
                                    </p:animEffect>
                                  </p:childTnLst>
                                </p:cTn>
                              </p:par>
                            </p:childTnLst>
                          </p:cTn>
                        </p:par>
                        <p:par>
                          <p:cTn id="30" fill="hold">
                            <p:stCondLst>
                              <p:cond delay="1250"/>
                            </p:stCondLst>
                            <p:childTnLst>
                              <p:par>
                                <p:cTn id="31" presetID="10" presetClass="entr" presetSubtype="0" fill="hold" grpId="0" nodeType="after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250"/>
                                        <p:tgtEl>
                                          <p:spTgt spid="10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fade">
                                      <p:cBhvr>
                                        <p:cTn id="37" dur="250"/>
                                        <p:tgtEl>
                                          <p:spTgt spid="109"/>
                                        </p:tgtEl>
                                      </p:cBhvr>
                                    </p:animEffect>
                                  </p:childTnLst>
                                </p:cTn>
                              </p:par>
                            </p:childTnLst>
                          </p:cTn>
                        </p:par>
                        <p:par>
                          <p:cTn id="38" fill="hold">
                            <p:stCondLst>
                              <p:cond delay="1750"/>
                            </p:stCondLst>
                            <p:childTnLst>
                              <p:par>
                                <p:cTn id="39" presetID="10" presetClass="entr" presetSubtype="0"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250"/>
                                        <p:tgtEl>
                                          <p:spTgt spid="28"/>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fade">
                                      <p:cBhvr>
                                        <p:cTn id="45" dur="250"/>
                                        <p:tgtEl>
                                          <p:spTgt spid="9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250"/>
                                        <p:tgtEl>
                                          <p:spTgt spid="99"/>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fade">
                                      <p:cBhvr>
                                        <p:cTn id="57" dur="250"/>
                                        <p:tgtEl>
                                          <p:spTgt spid="94"/>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95"/>
                                        </p:tgtEl>
                                        <p:attrNameLst>
                                          <p:attrName>style.visibility</p:attrName>
                                        </p:attrNameLst>
                                      </p:cBhvr>
                                      <p:to>
                                        <p:strVal val="visible"/>
                                      </p:to>
                                    </p:set>
                                    <p:animEffect transition="in" filter="fade">
                                      <p:cBhvr>
                                        <p:cTn id="61" dur="250"/>
                                        <p:tgtEl>
                                          <p:spTgt spid="95"/>
                                        </p:tgtEl>
                                      </p:cBhvr>
                                    </p:animEffect>
                                  </p:childTnLst>
                                </p:cTn>
                              </p:par>
                            </p:childTnLst>
                          </p:cTn>
                        </p:par>
                        <p:par>
                          <p:cTn id="62" fill="hold">
                            <p:stCondLst>
                              <p:cond delay="3250"/>
                            </p:stCondLst>
                            <p:childTnLst>
                              <p:par>
                                <p:cTn id="63" presetID="10" presetClass="entr" presetSubtype="0"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250"/>
                                        <p:tgtEl>
                                          <p:spTgt spid="26"/>
                                        </p:tgtEl>
                                      </p:cBhvr>
                                    </p:animEffect>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250"/>
                                        <p:tgtEl>
                                          <p:spTgt spid="96"/>
                                        </p:tgtEl>
                                      </p:cBhvr>
                                    </p:animEffect>
                                  </p:childTnLst>
                                </p:cTn>
                              </p:par>
                            </p:childTnLst>
                          </p:cTn>
                        </p:par>
                        <p:par>
                          <p:cTn id="70" fill="hold">
                            <p:stCondLst>
                              <p:cond delay="3750"/>
                            </p:stCondLst>
                            <p:childTnLst>
                              <p:par>
                                <p:cTn id="71" presetID="10" presetClass="entr" presetSubtype="0" fill="hold" grpId="0" nodeType="afterEffect">
                                  <p:stCondLst>
                                    <p:cond delay="0"/>
                                  </p:stCondLst>
                                  <p:childTnLst>
                                    <p:set>
                                      <p:cBhvr>
                                        <p:cTn id="72" dur="1" fill="hold">
                                          <p:stCondLst>
                                            <p:cond delay="0"/>
                                          </p:stCondLst>
                                        </p:cTn>
                                        <p:tgtEl>
                                          <p:spTgt spid="97"/>
                                        </p:tgtEl>
                                        <p:attrNameLst>
                                          <p:attrName>style.visibility</p:attrName>
                                        </p:attrNameLst>
                                      </p:cBhvr>
                                      <p:to>
                                        <p:strVal val="visible"/>
                                      </p:to>
                                    </p:set>
                                    <p:animEffect transition="in" filter="fade">
                                      <p:cBhvr>
                                        <p:cTn id="73" dur="25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p:bldP spid="96" grpId="0" animBg="1"/>
      <p:bldP spid="97" grpId="0"/>
      <p:bldP spid="98" grpId="0" animBg="1"/>
      <p:bldP spid="99" grpId="0"/>
      <p:bldP spid="100" grpId="0" animBg="1"/>
      <p:bldP spid="101" grpId="0"/>
      <p:bldP spid="106" grpId="0" animBg="1"/>
      <p:bldP spid="107" grpId="0"/>
      <p:bldP spid="108" grpId="0" animBg="1"/>
      <p:bldP spid="10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in a garment&#10;&#10;Description automatically generated with low confidence">
            <a:extLst>
              <a:ext uri="{FF2B5EF4-FFF2-40B4-BE49-F238E27FC236}">
                <a16:creationId xmlns:a16="http://schemas.microsoft.com/office/drawing/2014/main" id="{D3B35851-10C4-0E8C-85B1-358CCFCCB46F}"/>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50000"/>
                    </a14:imgEffect>
                  </a14:imgLayer>
                </a14:imgProps>
              </a:ext>
            </a:extLst>
          </a:blip>
          <a:srcRect l="426" r="-1" b="-1"/>
          <a:stretch/>
        </p:blipFill>
        <p:spPr>
          <a:xfrm>
            <a:off x="-1504" y="0"/>
            <a:ext cx="12191980" cy="6856718"/>
          </a:xfrm>
          <a:prstGeom prst="rect">
            <a:avLst/>
          </a:prstGeom>
          <a:effectLst>
            <a:outerShdw blurRad="50800" dist="50800" dir="5400000" algn="ctr" rotWithShape="0">
              <a:schemeClr val="tx1"/>
            </a:outerShdw>
          </a:effectLst>
        </p:spPr>
      </p:pic>
      <p:sp>
        <p:nvSpPr>
          <p:cNvPr id="6" name="TextBox 5">
            <a:extLst>
              <a:ext uri="{FF2B5EF4-FFF2-40B4-BE49-F238E27FC236}">
                <a16:creationId xmlns:a16="http://schemas.microsoft.com/office/drawing/2014/main" id="{68375298-6778-B62B-2159-F35E75B68B60}"/>
              </a:ext>
            </a:extLst>
          </p:cNvPr>
          <p:cNvSpPr txBox="1"/>
          <p:nvPr/>
        </p:nvSpPr>
        <p:spPr>
          <a:xfrm>
            <a:off x="577779" y="1782490"/>
            <a:ext cx="2802835" cy="1938992"/>
          </a:xfrm>
          <a:prstGeom prst="rect">
            <a:avLst/>
          </a:prstGeom>
          <a:noFill/>
        </p:spPr>
        <p:txBody>
          <a:bodyPr wrap="square" rtlCol="0">
            <a:spAutoFit/>
          </a:bodyPr>
          <a:lstStyle/>
          <a:p>
            <a:r>
              <a:rPr lang="en-US" sz="4000" dirty="0">
                <a:latin typeface="Bernard MT Condensed" panose="02050806060905020404" pitchFamily="18" charset="77"/>
                <a:ea typeface="Nanum Brush Script" panose="03060600000000000000" pitchFamily="66" charset="-127"/>
              </a:rPr>
              <a:t>“Life is too precious to be wasted….</a:t>
            </a:r>
          </a:p>
        </p:txBody>
      </p:sp>
      <p:sp>
        <p:nvSpPr>
          <p:cNvPr id="7" name="TextBox 6">
            <a:extLst>
              <a:ext uri="{FF2B5EF4-FFF2-40B4-BE49-F238E27FC236}">
                <a16:creationId xmlns:a16="http://schemas.microsoft.com/office/drawing/2014/main" id="{3E0F81E6-2822-F2B8-EA0D-0945E90E5750}"/>
              </a:ext>
            </a:extLst>
          </p:cNvPr>
          <p:cNvSpPr txBox="1"/>
          <p:nvPr/>
        </p:nvSpPr>
        <p:spPr>
          <a:xfrm>
            <a:off x="577779" y="4975693"/>
            <a:ext cx="3515140" cy="369332"/>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D1531B1D-B0C9-92C3-9E15-05CB1ABCE3B2}"/>
              </a:ext>
            </a:extLst>
          </p:cNvPr>
          <p:cNvSpPr txBox="1"/>
          <p:nvPr/>
        </p:nvSpPr>
        <p:spPr>
          <a:xfrm>
            <a:off x="2335349" y="3979255"/>
            <a:ext cx="2104129" cy="400110"/>
          </a:xfrm>
          <a:prstGeom prst="rect">
            <a:avLst/>
          </a:prstGeom>
          <a:noFill/>
        </p:spPr>
        <p:txBody>
          <a:bodyPr wrap="square" rtlCol="0">
            <a:spAutoFit/>
          </a:bodyPr>
          <a:lstStyle/>
          <a:p>
            <a:r>
              <a:rPr lang="en-US" sz="2000" b="1" dirty="0">
                <a:latin typeface="Imprint MT Shadow" pitchFamily="82" charset="77"/>
              </a:rPr>
              <a:t>~</a:t>
            </a:r>
            <a:r>
              <a:rPr lang="en-US" sz="2000" b="1" dirty="0" err="1">
                <a:latin typeface="Imprint MT Shadow" pitchFamily="82" charset="77"/>
              </a:rPr>
              <a:t>Homelander</a:t>
            </a:r>
            <a:endParaRPr lang="en-US" sz="2000" b="1" dirty="0">
              <a:latin typeface="Imprint MT Shadow" pitchFamily="82" charset="77"/>
            </a:endParaRPr>
          </a:p>
        </p:txBody>
      </p:sp>
    </p:spTree>
    <p:extLst>
      <p:ext uri="{BB962C8B-B14F-4D97-AF65-F5344CB8AC3E}">
        <p14:creationId xmlns:p14="http://schemas.microsoft.com/office/powerpoint/2010/main" val="16738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E8B314-AAB6-40F9-87CE-726D387FA0BB}"/>
              </a:ext>
            </a:extLst>
          </p:cNvPr>
          <p:cNvGrpSpPr/>
          <p:nvPr/>
        </p:nvGrpSpPr>
        <p:grpSpPr>
          <a:xfrm>
            <a:off x="3962399" y="2735391"/>
            <a:ext cx="4267202" cy="1288890"/>
            <a:chOff x="3262471" y="3795965"/>
            <a:chExt cx="5672750" cy="1713430"/>
          </a:xfrm>
        </p:grpSpPr>
        <p:sp>
          <p:nvSpPr>
            <p:cNvPr id="5" name="Freeform: Shape 4">
              <a:extLst>
                <a:ext uri="{FF2B5EF4-FFF2-40B4-BE49-F238E27FC236}">
                  <a16:creationId xmlns:a16="http://schemas.microsoft.com/office/drawing/2014/main" id="{73411473-89AF-4FBD-A8EA-64C3F1E3A88A}"/>
                </a:ext>
              </a:extLst>
            </p:cNvPr>
            <p:cNvSpPr/>
            <p:nvPr/>
          </p:nvSpPr>
          <p:spPr>
            <a:xfrm>
              <a:off x="6182817" y="3811149"/>
              <a:ext cx="842201" cy="1513444"/>
            </a:xfrm>
            <a:custGeom>
              <a:avLst/>
              <a:gdLst>
                <a:gd name="connsiteX0" fmla="*/ 603913 w 842201"/>
                <a:gd name="connsiteY0" fmla="*/ 864791 h 1513444"/>
                <a:gd name="connsiteX1" fmla="*/ 603913 w 842201"/>
                <a:gd name="connsiteY1" fmla="*/ 833209 h 1513444"/>
                <a:gd name="connsiteX2" fmla="*/ 603913 w 842201"/>
                <a:gd name="connsiteY2" fmla="*/ 30930 h 1513444"/>
                <a:gd name="connsiteX3" fmla="*/ 634975 w 842201"/>
                <a:gd name="connsiteY3" fmla="*/ -132 h 1513444"/>
                <a:gd name="connsiteX4" fmla="*/ 814328 w 842201"/>
                <a:gd name="connsiteY4" fmla="*/ -132 h 1513444"/>
                <a:gd name="connsiteX5" fmla="*/ 842140 w 842201"/>
                <a:gd name="connsiteY5" fmla="*/ 25861 h 1513444"/>
                <a:gd name="connsiteX6" fmla="*/ 842140 w 842201"/>
                <a:gd name="connsiteY6" fmla="*/ 1487198 h 1513444"/>
                <a:gd name="connsiteX7" fmla="*/ 820956 w 842201"/>
                <a:gd name="connsiteY7" fmla="*/ 1513191 h 1513444"/>
                <a:gd name="connsiteX8" fmla="*/ 594296 w 842201"/>
                <a:gd name="connsiteY8" fmla="*/ 1502404 h 1513444"/>
                <a:gd name="connsiteX9" fmla="*/ 560401 w 842201"/>
                <a:gd name="connsiteY9" fmla="*/ 1476839 h 1513444"/>
                <a:gd name="connsiteX10" fmla="*/ 560245 w 842201"/>
                <a:gd name="connsiteY10" fmla="*/ 1475501 h 1513444"/>
                <a:gd name="connsiteX11" fmla="*/ 257814 w 842201"/>
                <a:gd name="connsiteY11" fmla="*/ 440972 h 1513444"/>
                <a:gd name="connsiteX12" fmla="*/ 249236 w 842201"/>
                <a:gd name="connsiteY12" fmla="*/ 415759 h 1513444"/>
                <a:gd name="connsiteX13" fmla="*/ 244037 w 842201"/>
                <a:gd name="connsiteY13" fmla="*/ 445261 h 1513444"/>
                <a:gd name="connsiteX14" fmla="*/ 244037 w 842201"/>
                <a:gd name="connsiteY14" fmla="*/ 1456396 h 1513444"/>
                <a:gd name="connsiteX15" fmla="*/ 207127 w 842201"/>
                <a:gd name="connsiteY15" fmla="*/ 1490967 h 1513444"/>
                <a:gd name="connsiteX16" fmla="*/ 27774 w 842201"/>
                <a:gd name="connsiteY16" fmla="*/ 1487198 h 1513444"/>
                <a:gd name="connsiteX17" fmla="*/ -39 w 842201"/>
                <a:gd name="connsiteY17" fmla="*/ 1458605 h 1513444"/>
                <a:gd name="connsiteX18" fmla="*/ -39 w 842201"/>
                <a:gd name="connsiteY18" fmla="*/ 641379 h 1513444"/>
                <a:gd name="connsiteX19" fmla="*/ -39 w 842201"/>
                <a:gd name="connsiteY19" fmla="*/ 30540 h 1513444"/>
                <a:gd name="connsiteX20" fmla="*/ 29594 w 842201"/>
                <a:gd name="connsiteY20" fmla="*/ 258 h 1513444"/>
                <a:gd name="connsiteX21" fmla="*/ 310580 w 842201"/>
                <a:gd name="connsiteY21" fmla="*/ 258 h 1513444"/>
                <a:gd name="connsiteX22" fmla="*/ 342942 w 842201"/>
                <a:gd name="connsiteY22" fmla="*/ 25081 h 1513444"/>
                <a:gd name="connsiteX23" fmla="*/ 592736 w 842201"/>
                <a:gd name="connsiteY23" fmla="*/ 845166 h 1513444"/>
                <a:gd name="connsiteX24" fmla="*/ 600924 w 842201"/>
                <a:gd name="connsiteY24" fmla="*/ 865831 h 151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2201" h="1513444">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w="1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B22AC78F-A05F-44AE-BDA4-6F2401B942F4}"/>
                </a:ext>
              </a:extLst>
            </p:cNvPr>
            <p:cNvSpPr/>
            <p:nvPr/>
          </p:nvSpPr>
          <p:spPr>
            <a:xfrm>
              <a:off x="4189789" y="3811979"/>
              <a:ext cx="836850" cy="1598380"/>
            </a:xfrm>
            <a:custGeom>
              <a:avLst/>
              <a:gdLst>
                <a:gd name="connsiteX0" fmla="*/ 871 w 836850"/>
                <a:gd name="connsiteY0" fmla="*/ 799888 h 1598380"/>
                <a:gd name="connsiteX1" fmla="*/ -39 w 836850"/>
                <a:gd name="connsiteY1" fmla="*/ 36208 h 1598380"/>
                <a:gd name="connsiteX2" fmla="*/ 36352 w 836850"/>
                <a:gd name="connsiteY2" fmla="*/ 1247 h 1598380"/>
                <a:gd name="connsiteX3" fmla="*/ 236759 w 836850"/>
                <a:gd name="connsiteY3" fmla="*/ 597 h 1598380"/>
                <a:gd name="connsiteX4" fmla="*/ 270290 w 836850"/>
                <a:gd name="connsiteY4" fmla="*/ 32569 h 1598380"/>
                <a:gd name="connsiteX5" fmla="*/ 268861 w 836850"/>
                <a:gd name="connsiteY5" fmla="*/ 617416 h 1598380"/>
                <a:gd name="connsiteX6" fmla="*/ 302522 w 836850"/>
                <a:gd name="connsiteY6" fmla="*/ 647178 h 1598380"/>
                <a:gd name="connsiteX7" fmla="*/ 532432 w 836850"/>
                <a:gd name="connsiteY7" fmla="*/ 637950 h 1598380"/>
                <a:gd name="connsiteX8" fmla="*/ 563624 w 836850"/>
                <a:gd name="connsiteY8" fmla="*/ 604289 h 1598380"/>
                <a:gd name="connsiteX9" fmla="*/ 562584 w 836850"/>
                <a:gd name="connsiteY9" fmla="*/ 31529 h 1598380"/>
                <a:gd name="connsiteX10" fmla="*/ 593256 w 836850"/>
                <a:gd name="connsiteY10" fmla="*/ -182 h 1598380"/>
                <a:gd name="connsiteX11" fmla="*/ 808609 w 836850"/>
                <a:gd name="connsiteY11" fmla="*/ -182 h 1598380"/>
                <a:gd name="connsiteX12" fmla="*/ 836812 w 836850"/>
                <a:gd name="connsiteY12" fmla="*/ 28670 h 1598380"/>
                <a:gd name="connsiteX13" fmla="*/ 836812 w 836850"/>
                <a:gd name="connsiteY13" fmla="*/ 1493256 h 1598380"/>
                <a:gd name="connsiteX14" fmla="*/ 806660 w 836850"/>
                <a:gd name="connsiteY14" fmla="*/ 1524838 h 1598380"/>
                <a:gd name="connsiteX15" fmla="*/ 577400 w 836850"/>
                <a:gd name="connsiteY15" fmla="*/ 1541213 h 1598380"/>
                <a:gd name="connsiteX16" fmla="*/ 563104 w 836850"/>
                <a:gd name="connsiteY16" fmla="*/ 1520029 h 1598380"/>
                <a:gd name="connsiteX17" fmla="*/ 563104 w 836850"/>
                <a:gd name="connsiteY17" fmla="*/ 1347044 h 1598380"/>
                <a:gd name="connsiteX18" fmla="*/ 563104 w 836850"/>
                <a:gd name="connsiteY18" fmla="*/ 884755 h 1598380"/>
                <a:gd name="connsiteX19" fmla="*/ 535421 w 836850"/>
                <a:gd name="connsiteY19" fmla="*/ 857333 h 1598380"/>
                <a:gd name="connsiteX20" fmla="*/ 284847 w 836850"/>
                <a:gd name="connsiteY20" fmla="*/ 869420 h 1598380"/>
                <a:gd name="connsiteX21" fmla="*/ 269381 w 836850"/>
                <a:gd name="connsiteY21" fmla="*/ 896452 h 1598380"/>
                <a:gd name="connsiteX22" fmla="*/ 269381 w 836850"/>
                <a:gd name="connsiteY22" fmla="*/ 1382785 h 1598380"/>
                <a:gd name="connsiteX23" fmla="*/ 269381 w 836850"/>
                <a:gd name="connsiteY23" fmla="*/ 1546802 h 1598380"/>
                <a:gd name="connsiteX24" fmla="*/ 248716 w 836850"/>
                <a:gd name="connsiteY24" fmla="*/ 1571885 h 1598380"/>
                <a:gd name="connsiteX25" fmla="*/ 17637 w 836850"/>
                <a:gd name="connsiteY25" fmla="*/ 1597878 h 1598380"/>
                <a:gd name="connsiteX26" fmla="*/ 91 w 836850"/>
                <a:gd name="connsiteY26" fmla="*/ 1582153 h 1598380"/>
                <a:gd name="connsiteX27" fmla="*/ 91 w 836850"/>
                <a:gd name="connsiteY27" fmla="*/ 1510541 h 1598380"/>
                <a:gd name="connsiteX28" fmla="*/ 871 w 836850"/>
                <a:gd name="connsiteY28" fmla="*/ 799888 h 159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6850" h="159838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w="1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4058D2F7-4E25-4BAB-862F-85801C9A1429}"/>
                </a:ext>
              </a:extLst>
            </p:cNvPr>
            <p:cNvSpPr/>
            <p:nvPr/>
          </p:nvSpPr>
          <p:spPr>
            <a:xfrm>
              <a:off x="7206499" y="3811551"/>
              <a:ext cx="874580" cy="1605119"/>
            </a:xfrm>
            <a:custGeom>
              <a:avLst/>
              <a:gdLst>
                <a:gd name="connsiteX0" fmla="*/ 348330 w 874580"/>
                <a:gd name="connsiteY0" fmla="*/ 911437 h 1605119"/>
                <a:gd name="connsiteX1" fmla="*/ 271260 w 874580"/>
                <a:gd name="connsiteY1" fmla="*/ 1043092 h 1605119"/>
                <a:gd name="connsiteX2" fmla="*/ 268401 w 874580"/>
                <a:gd name="connsiteY2" fmla="*/ 1072075 h 1605119"/>
                <a:gd name="connsiteX3" fmla="*/ 268401 w 874580"/>
                <a:gd name="connsiteY3" fmla="*/ 1516558 h 1605119"/>
                <a:gd name="connsiteX4" fmla="*/ 237989 w 874580"/>
                <a:gd name="connsiteY4" fmla="*/ 1543591 h 1605119"/>
                <a:gd name="connsiteX5" fmla="*/ 20816 w 874580"/>
                <a:gd name="connsiteY5" fmla="*/ 1526565 h 1605119"/>
                <a:gd name="connsiteX6" fmla="*/ 151 w 874580"/>
                <a:gd name="connsiteY6" fmla="*/ 1505381 h 1605119"/>
                <a:gd name="connsiteX7" fmla="*/ 151 w 874580"/>
                <a:gd name="connsiteY7" fmla="*/ 1490435 h 1605119"/>
                <a:gd name="connsiteX8" fmla="*/ 151 w 874580"/>
                <a:gd name="connsiteY8" fmla="*/ 34817 h 1605119"/>
                <a:gd name="connsiteX9" fmla="*/ 34462 w 874580"/>
                <a:gd name="connsiteY9" fmla="*/ -144 h 1605119"/>
                <a:gd name="connsiteX10" fmla="*/ 240718 w 874580"/>
                <a:gd name="connsiteY10" fmla="*/ -144 h 1605119"/>
                <a:gd name="connsiteX11" fmla="*/ 268661 w 874580"/>
                <a:gd name="connsiteY11" fmla="*/ 28188 h 1605119"/>
                <a:gd name="connsiteX12" fmla="*/ 268661 w 874580"/>
                <a:gd name="connsiteY12" fmla="*/ 606797 h 1605119"/>
                <a:gd name="connsiteX13" fmla="*/ 268661 w 874580"/>
                <a:gd name="connsiteY13" fmla="*/ 636429 h 1605119"/>
                <a:gd name="connsiteX14" fmla="*/ 272949 w 874580"/>
                <a:gd name="connsiteY14" fmla="*/ 638118 h 1605119"/>
                <a:gd name="connsiteX15" fmla="*/ 346380 w 874580"/>
                <a:gd name="connsiteY15" fmla="*/ 501654 h 1605119"/>
                <a:gd name="connsiteX16" fmla="*/ 597215 w 874580"/>
                <a:gd name="connsiteY16" fmla="*/ 25979 h 1605119"/>
                <a:gd name="connsiteX17" fmla="*/ 636204 w 874580"/>
                <a:gd name="connsiteY17" fmla="*/ 1545 h 1605119"/>
                <a:gd name="connsiteX18" fmla="*/ 848438 w 874580"/>
                <a:gd name="connsiteY18" fmla="*/ 1545 h 1605119"/>
                <a:gd name="connsiteX19" fmla="*/ 864814 w 874580"/>
                <a:gd name="connsiteY19" fmla="*/ 28708 h 1605119"/>
                <a:gd name="connsiteX20" fmla="*/ 531842 w 874580"/>
                <a:gd name="connsiteY20" fmla="*/ 636169 h 1605119"/>
                <a:gd name="connsiteX21" fmla="*/ 527553 w 874580"/>
                <a:gd name="connsiteY21" fmla="*/ 712979 h 1605119"/>
                <a:gd name="connsiteX22" fmla="*/ 864555 w 874580"/>
                <a:gd name="connsiteY22" fmla="*/ 1568545 h 1605119"/>
                <a:gd name="connsiteX23" fmla="*/ 872872 w 874580"/>
                <a:gd name="connsiteY23" fmla="*/ 1590639 h 1605119"/>
                <a:gd name="connsiteX24" fmla="*/ 860526 w 874580"/>
                <a:gd name="connsiteY24" fmla="*/ 1604545 h 1605119"/>
                <a:gd name="connsiteX25" fmla="*/ 617489 w 874580"/>
                <a:gd name="connsiteY25" fmla="*/ 1578552 h 1605119"/>
                <a:gd name="connsiteX26" fmla="*/ 594745 w 874580"/>
                <a:gd name="connsiteY26" fmla="*/ 1551259 h 1605119"/>
                <a:gd name="connsiteX27" fmla="*/ 348330 w 874580"/>
                <a:gd name="connsiteY27" fmla="*/ 911437 h 1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580" h="1605119">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w="1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C64C9F14-4E43-4FED-B7A1-9F0D3DE8141D}"/>
                </a:ext>
              </a:extLst>
            </p:cNvPr>
            <p:cNvSpPr/>
            <p:nvPr/>
          </p:nvSpPr>
          <p:spPr>
            <a:xfrm>
              <a:off x="5146488" y="3811325"/>
              <a:ext cx="919811" cy="1515269"/>
            </a:xfrm>
            <a:custGeom>
              <a:avLst/>
              <a:gdLst>
                <a:gd name="connsiteX0" fmla="*/ 460021 w 919811"/>
                <a:gd name="connsiteY0" fmla="*/ 82 h 1515269"/>
                <a:gd name="connsiteX1" fmla="*/ 627547 w 919811"/>
                <a:gd name="connsiteY1" fmla="*/ 82 h 1515269"/>
                <a:gd name="connsiteX2" fmla="*/ 659259 w 919811"/>
                <a:gd name="connsiteY2" fmla="*/ 25036 h 1515269"/>
                <a:gd name="connsiteX3" fmla="*/ 771679 w 919811"/>
                <a:gd name="connsiteY3" fmla="*/ 627818 h 1515269"/>
                <a:gd name="connsiteX4" fmla="*/ 856677 w 919811"/>
                <a:gd name="connsiteY4" fmla="*/ 1109991 h 1515269"/>
                <a:gd name="connsiteX5" fmla="*/ 918541 w 919811"/>
                <a:gd name="connsiteY5" fmla="*/ 1467527 h 1515269"/>
                <a:gd name="connsiteX6" fmla="*/ 904894 w 919811"/>
                <a:gd name="connsiteY6" fmla="*/ 1486372 h 1515269"/>
                <a:gd name="connsiteX7" fmla="*/ 674725 w 919811"/>
                <a:gd name="connsiteY7" fmla="*/ 1491051 h 1515269"/>
                <a:gd name="connsiteX8" fmla="*/ 648732 w 919811"/>
                <a:gd name="connsiteY8" fmla="*/ 1467657 h 1515269"/>
                <a:gd name="connsiteX9" fmla="*/ 612341 w 919811"/>
                <a:gd name="connsiteY9" fmla="*/ 1225401 h 1515269"/>
                <a:gd name="connsiteX10" fmla="*/ 585438 w 919811"/>
                <a:gd name="connsiteY10" fmla="*/ 1202917 h 1515269"/>
                <a:gd name="connsiteX11" fmla="*/ 310430 w 919811"/>
                <a:gd name="connsiteY11" fmla="*/ 1209285 h 1515269"/>
                <a:gd name="connsiteX12" fmla="*/ 283397 w 919811"/>
                <a:gd name="connsiteY12" fmla="*/ 1232419 h 1515269"/>
                <a:gd name="connsiteX13" fmla="*/ 247007 w 919811"/>
                <a:gd name="connsiteY13" fmla="*/ 1480914 h 1515269"/>
                <a:gd name="connsiteX14" fmla="*/ 226212 w 919811"/>
                <a:gd name="connsiteY14" fmla="*/ 1503268 h 1515269"/>
                <a:gd name="connsiteX15" fmla="*/ 20346 w 919811"/>
                <a:gd name="connsiteY15" fmla="*/ 1514835 h 1515269"/>
                <a:gd name="connsiteX16" fmla="*/ 981 w 919811"/>
                <a:gd name="connsiteY16" fmla="*/ 1493131 h 1515269"/>
                <a:gd name="connsiteX17" fmla="*/ 52058 w 919811"/>
                <a:gd name="connsiteY17" fmla="*/ 1181213 h 1515269"/>
                <a:gd name="connsiteX18" fmla="*/ 109373 w 919811"/>
                <a:gd name="connsiteY18" fmla="*/ 852788 h 1515269"/>
                <a:gd name="connsiteX19" fmla="*/ 172146 w 919811"/>
                <a:gd name="connsiteY19" fmla="*/ 504480 h 1515269"/>
                <a:gd name="connsiteX20" fmla="*/ 240898 w 919811"/>
                <a:gd name="connsiteY20" fmla="*/ 133427 h 1515269"/>
                <a:gd name="connsiteX21" fmla="*/ 260653 w 919811"/>
                <a:gd name="connsiteY21" fmla="*/ 23086 h 1515269"/>
                <a:gd name="connsiteX22" fmla="*/ 290026 w 919811"/>
                <a:gd name="connsiteY22" fmla="*/ -178 h 1515269"/>
                <a:gd name="connsiteX23" fmla="*/ 460541 w 919811"/>
                <a:gd name="connsiteY23" fmla="*/ -178 h 1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9811" h="1515269">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w="1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C9A571C8-7F5F-4200-9BF7-8990D5CC92B8}"/>
                </a:ext>
              </a:extLst>
            </p:cNvPr>
            <p:cNvSpPr/>
            <p:nvPr/>
          </p:nvSpPr>
          <p:spPr>
            <a:xfrm>
              <a:off x="8144105" y="3795965"/>
              <a:ext cx="791116" cy="1713430"/>
            </a:xfrm>
            <a:custGeom>
              <a:avLst/>
              <a:gdLst>
                <a:gd name="connsiteX0" fmla="*/ 664895 w 791116"/>
                <a:gd name="connsiteY0" fmla="*/ 461355 h 1713430"/>
                <a:gd name="connsiteX1" fmla="*/ 560272 w 791116"/>
                <a:gd name="connsiteY1" fmla="*/ 461355 h 1713430"/>
                <a:gd name="connsiteX2" fmla="*/ 534279 w 791116"/>
                <a:gd name="connsiteY2" fmla="*/ 435362 h 1713430"/>
                <a:gd name="connsiteX3" fmla="*/ 527131 w 791116"/>
                <a:gd name="connsiteY3" fmla="*/ 320082 h 1713430"/>
                <a:gd name="connsiteX4" fmla="*/ 403013 w 791116"/>
                <a:gd name="connsiteY4" fmla="*/ 230146 h 1713430"/>
                <a:gd name="connsiteX5" fmla="*/ 281235 w 791116"/>
                <a:gd name="connsiteY5" fmla="*/ 331649 h 1713430"/>
                <a:gd name="connsiteX6" fmla="*/ 364283 w 791116"/>
                <a:gd name="connsiteY6" fmla="*/ 599769 h 1713430"/>
                <a:gd name="connsiteX7" fmla="*/ 529600 w 791116"/>
                <a:gd name="connsiteY7" fmla="*/ 767815 h 1713430"/>
                <a:gd name="connsiteX8" fmla="*/ 755871 w 791116"/>
                <a:gd name="connsiteY8" fmla="*/ 1088701 h 1713430"/>
                <a:gd name="connsiteX9" fmla="*/ 785763 w 791116"/>
                <a:gd name="connsiteY9" fmla="*/ 1386843 h 1713430"/>
                <a:gd name="connsiteX10" fmla="*/ 752232 w 791116"/>
                <a:gd name="connsiteY10" fmla="*/ 1533184 h 1713430"/>
                <a:gd name="connsiteX11" fmla="*/ 495679 w 791116"/>
                <a:gd name="connsiteY11" fmla="*/ 1713057 h 1713430"/>
                <a:gd name="connsiteX12" fmla="*/ 140222 w 791116"/>
                <a:gd name="connsiteY12" fmla="*/ 1588810 h 1713430"/>
                <a:gd name="connsiteX13" fmla="*/ 12726 w 791116"/>
                <a:gd name="connsiteY13" fmla="*/ 1339535 h 1713430"/>
                <a:gd name="connsiteX14" fmla="*/ 379 w 791116"/>
                <a:gd name="connsiteY14" fmla="*/ 1141077 h 1713430"/>
                <a:gd name="connsiteX15" fmla="*/ 28711 w 791116"/>
                <a:gd name="connsiteY15" fmla="*/ 1114304 h 1713430"/>
                <a:gd name="connsiteX16" fmla="*/ 222101 w 791116"/>
                <a:gd name="connsiteY16" fmla="*/ 1131590 h 1713430"/>
                <a:gd name="connsiteX17" fmla="*/ 256542 w 791116"/>
                <a:gd name="connsiteY17" fmla="*/ 1169410 h 1713430"/>
                <a:gd name="connsiteX18" fmla="*/ 263690 w 791116"/>
                <a:gd name="connsiteY18" fmla="*/ 1332387 h 1713430"/>
                <a:gd name="connsiteX19" fmla="*/ 451751 w 791116"/>
                <a:gd name="connsiteY19" fmla="*/ 1435450 h 1713430"/>
                <a:gd name="connsiteX20" fmla="*/ 521672 w 791116"/>
                <a:gd name="connsiteY20" fmla="*/ 1325369 h 1713430"/>
                <a:gd name="connsiteX21" fmla="*/ 391706 w 791116"/>
                <a:gd name="connsiteY21" fmla="*/ 996295 h 1713430"/>
                <a:gd name="connsiteX22" fmla="*/ 171674 w 791116"/>
                <a:gd name="connsiteY22" fmla="*/ 773014 h 1713430"/>
                <a:gd name="connsiteX23" fmla="*/ 22603 w 791116"/>
                <a:gd name="connsiteY23" fmla="*/ 506454 h 1713430"/>
                <a:gd name="connsiteX24" fmla="*/ 43917 w 791116"/>
                <a:gd name="connsiteY24" fmla="*/ 200644 h 1713430"/>
                <a:gd name="connsiteX25" fmla="*/ 229769 w 791116"/>
                <a:gd name="connsiteY25" fmla="*/ 27139 h 1713430"/>
                <a:gd name="connsiteX26" fmla="*/ 540387 w 791116"/>
                <a:gd name="connsiteY26" fmla="*/ 19471 h 1713430"/>
                <a:gd name="connsiteX27" fmla="*/ 778485 w 791116"/>
                <a:gd name="connsiteY27" fmla="*/ 298248 h 1713430"/>
                <a:gd name="connsiteX28" fmla="*/ 790702 w 791116"/>
                <a:gd name="connsiteY28" fmla="*/ 446149 h 1713430"/>
                <a:gd name="connsiteX29" fmla="*/ 766788 w 791116"/>
                <a:gd name="connsiteY29" fmla="*/ 469023 h 1713430"/>
                <a:gd name="connsiteX30" fmla="*/ 665284 w 791116"/>
                <a:gd name="connsiteY30" fmla="*/ 469023 h 171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1116" h="1713430">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w="1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3C7AB1E7-B977-4C62-86AF-DE5D5E37895B}"/>
                </a:ext>
              </a:extLst>
            </p:cNvPr>
            <p:cNvSpPr/>
            <p:nvPr/>
          </p:nvSpPr>
          <p:spPr>
            <a:xfrm>
              <a:off x="3262471" y="3814082"/>
              <a:ext cx="818966" cy="1684929"/>
            </a:xfrm>
            <a:custGeom>
              <a:avLst/>
              <a:gdLst>
                <a:gd name="connsiteX0" fmla="*/ 275891 w 818966"/>
                <a:gd name="connsiteY0" fmla="*/ 956473 h 1684929"/>
                <a:gd name="connsiteX1" fmla="*/ 275891 w 818966"/>
                <a:gd name="connsiteY1" fmla="*/ 267654 h 1684929"/>
                <a:gd name="connsiteX2" fmla="*/ 240930 w 818966"/>
                <a:gd name="connsiteY2" fmla="*/ 232304 h 1684929"/>
                <a:gd name="connsiteX3" fmla="*/ 19988 w 818966"/>
                <a:gd name="connsiteY3" fmla="*/ 237242 h 1684929"/>
                <a:gd name="connsiteX4" fmla="*/ -27 w 818966"/>
                <a:gd name="connsiteY4" fmla="*/ 217227 h 1684929"/>
                <a:gd name="connsiteX5" fmla="*/ -27 w 818966"/>
                <a:gd name="connsiteY5" fmla="*/ 23448 h 1684929"/>
                <a:gd name="connsiteX6" fmla="*/ 24407 w 818966"/>
                <a:gd name="connsiteY6" fmla="*/ 1614 h 1684929"/>
                <a:gd name="connsiteX7" fmla="*/ 479288 w 818966"/>
                <a:gd name="connsiteY7" fmla="*/ 964 h 1684929"/>
                <a:gd name="connsiteX8" fmla="*/ 790296 w 818966"/>
                <a:gd name="connsiteY8" fmla="*/ -205 h 1684929"/>
                <a:gd name="connsiteX9" fmla="*/ 818889 w 818966"/>
                <a:gd name="connsiteY9" fmla="*/ 27867 h 1684929"/>
                <a:gd name="connsiteX10" fmla="*/ 818889 w 818966"/>
                <a:gd name="connsiteY10" fmla="*/ 194743 h 1684929"/>
                <a:gd name="connsiteX11" fmla="*/ 789776 w 818966"/>
                <a:gd name="connsiteY11" fmla="*/ 222816 h 1684929"/>
                <a:gd name="connsiteX12" fmla="*/ 580531 w 818966"/>
                <a:gd name="connsiteY12" fmla="*/ 223986 h 1684929"/>
                <a:gd name="connsiteX13" fmla="*/ 542321 w 818966"/>
                <a:gd name="connsiteY13" fmla="*/ 261936 h 1684929"/>
                <a:gd name="connsiteX14" fmla="*/ 543491 w 818966"/>
                <a:gd name="connsiteY14" fmla="*/ 1612801 h 1684929"/>
                <a:gd name="connsiteX15" fmla="*/ 513989 w 818966"/>
                <a:gd name="connsiteY15" fmla="*/ 1650751 h 1684929"/>
                <a:gd name="connsiteX16" fmla="*/ 299415 w 818966"/>
                <a:gd name="connsiteY16" fmla="*/ 1683893 h 1684929"/>
                <a:gd name="connsiteX17" fmla="*/ 275891 w 818966"/>
                <a:gd name="connsiteY17" fmla="*/ 1660239 h 1684929"/>
                <a:gd name="connsiteX18" fmla="*/ 275891 w 818966"/>
                <a:gd name="connsiteY18" fmla="*/ 956473 h 168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966" h="1684929">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w="1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AF66F511-0C94-438F-B99A-38976553065D}"/>
                </a:ext>
              </a:extLst>
            </p:cNvPr>
            <p:cNvSpPr/>
            <p:nvPr/>
          </p:nvSpPr>
          <p:spPr>
            <a:xfrm>
              <a:off x="5468970" y="4075573"/>
              <a:ext cx="246263" cy="731707"/>
            </a:xfrm>
            <a:custGeom>
              <a:avLst/>
              <a:gdLst>
                <a:gd name="connsiteX0" fmla="*/ 125323 w 246263"/>
                <a:gd name="connsiteY0" fmla="*/ -205 h 731707"/>
                <a:gd name="connsiteX1" fmla="*/ 190306 w 246263"/>
                <a:gd name="connsiteY1" fmla="*/ 380465 h 731707"/>
                <a:gd name="connsiteX2" fmla="*/ 245671 w 246263"/>
                <a:gd name="connsiteY2" fmla="*/ 709408 h 731707"/>
                <a:gd name="connsiteX3" fmla="*/ 230465 w 246263"/>
                <a:gd name="connsiteY3" fmla="*/ 728124 h 731707"/>
                <a:gd name="connsiteX4" fmla="*/ 15242 w 246263"/>
                <a:gd name="connsiteY4" fmla="*/ 731502 h 731707"/>
                <a:gd name="connsiteX5" fmla="*/ 1205 w 246263"/>
                <a:gd name="connsiteY5" fmla="*/ 709798 h 731707"/>
                <a:gd name="connsiteX6" fmla="*/ 27199 w 246263"/>
                <a:gd name="connsiteY6" fmla="*/ 552670 h 731707"/>
                <a:gd name="connsiteX7" fmla="*/ 79185 w 246263"/>
                <a:gd name="connsiteY7" fmla="*/ 246990 h 731707"/>
                <a:gd name="connsiteX8" fmla="*/ 121424 w 246263"/>
                <a:gd name="connsiteY8" fmla="*/ 54 h 73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63" h="731707">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chemeClr val="bg2">
                <a:lumMod val="10000"/>
              </a:schemeClr>
            </a:solidFill>
            <a:ln w="12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14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Text&#10;&#10;Description automatically generated">
            <a:extLst>
              <a:ext uri="{FF2B5EF4-FFF2-40B4-BE49-F238E27FC236}">
                <a16:creationId xmlns:a16="http://schemas.microsoft.com/office/drawing/2014/main" id="{1C26E263-DFD5-C49F-A9B0-1ECA6F3E071D}"/>
              </a:ext>
            </a:extLst>
          </p:cNvPr>
          <p:cNvPicPr>
            <a:picLocks noChangeAspect="1"/>
          </p:cNvPicPr>
          <p:nvPr/>
        </p:nvPicPr>
        <p:blipFill rotWithShape="1">
          <a:blip r:embed="rId2"/>
          <a:srcRect t="14565" r="1" b="14665"/>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4" name="Freeform: Shape 13">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Text&#10;&#10;Description automatically generated with low confidence">
            <a:extLst>
              <a:ext uri="{FF2B5EF4-FFF2-40B4-BE49-F238E27FC236}">
                <a16:creationId xmlns:a16="http://schemas.microsoft.com/office/drawing/2014/main" id="{539489FF-E5AB-5842-57D3-101BD8A8E4F3}"/>
              </a:ext>
            </a:extLst>
          </p:cNvPr>
          <p:cNvPicPr>
            <a:picLocks noChangeAspect="1"/>
          </p:cNvPicPr>
          <p:nvPr/>
        </p:nvPicPr>
        <p:blipFill rotWithShape="1">
          <a:blip r:embed="rId3"/>
          <a:srcRect t="20214" r="2" b="3100"/>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8" name="Freeform: Shape 17">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99560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02AB9E5-D7C8-F9DD-1335-E41A30A669BD}"/>
              </a:ext>
            </a:extLst>
          </p:cNvPr>
          <p:cNvPicPr>
            <a:picLocks noChangeAspect="1"/>
          </p:cNvPicPr>
          <p:nvPr/>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4" name="TextBox 13">
            <a:extLst>
              <a:ext uri="{FF2B5EF4-FFF2-40B4-BE49-F238E27FC236}">
                <a16:creationId xmlns:a16="http://schemas.microsoft.com/office/drawing/2014/main" id="{77FCF5F7-5EF8-16EA-3CDD-5FC1519AEB4C}"/>
              </a:ext>
            </a:extLst>
          </p:cNvPr>
          <p:cNvSpPr txBox="1"/>
          <p:nvPr/>
        </p:nvSpPr>
        <p:spPr>
          <a:xfrm>
            <a:off x="4122644" y="2967335"/>
            <a:ext cx="39467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rPr>
              <a:t>It’s all fun and games on the screen…</a:t>
            </a:r>
          </a:p>
        </p:txBody>
      </p:sp>
      <p:sp>
        <p:nvSpPr>
          <p:cNvPr id="15" name="TextBox 14">
            <a:extLst>
              <a:ext uri="{FF2B5EF4-FFF2-40B4-BE49-F238E27FC236}">
                <a16:creationId xmlns:a16="http://schemas.microsoft.com/office/drawing/2014/main" id="{DEE292FF-A9D7-EEAA-4343-E4A477DDBE52}"/>
              </a:ext>
            </a:extLst>
          </p:cNvPr>
          <p:cNvSpPr txBox="1"/>
          <p:nvPr/>
        </p:nvSpPr>
        <p:spPr>
          <a:xfrm>
            <a:off x="4701428" y="2967335"/>
            <a:ext cx="27891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rPr>
              <a:t>But… life is not a movie ….</a:t>
            </a:r>
          </a:p>
        </p:txBody>
      </p:sp>
    </p:spTree>
    <p:extLst>
      <p:ext uri="{BB962C8B-B14F-4D97-AF65-F5344CB8AC3E}">
        <p14:creationId xmlns:p14="http://schemas.microsoft.com/office/powerpoint/2010/main" val="241577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9" presetClass="exit" presetSubtype="0" fill="hold" grpId="1" nodeType="afterEffect">
                                  <p:stCondLst>
                                    <p:cond delay="3000"/>
                                  </p:stCondLst>
                                  <p:childTnLst>
                                    <p:animEffect transition="out" filter="dissolve">
                                      <p:cBhvr>
                                        <p:cTn id="10" dur="500"/>
                                        <p:tgtEl>
                                          <p:spTgt spid="14"/>
                                        </p:tgtEl>
                                      </p:cBhvr>
                                    </p:animEffect>
                                    <p:set>
                                      <p:cBhvr>
                                        <p:cTn id="11" dur="1" fill="hold">
                                          <p:stCondLst>
                                            <p:cond delay="499"/>
                                          </p:stCondLst>
                                        </p:cTn>
                                        <p:tgtEl>
                                          <p:spTgt spid="14"/>
                                        </p:tgtEl>
                                        <p:attrNameLst>
                                          <p:attrName>style.visibility</p:attrName>
                                        </p:attrNameLst>
                                      </p:cBhvr>
                                      <p:to>
                                        <p:strVal val="hidden"/>
                                      </p:to>
                                    </p:set>
                                  </p:childTnLst>
                                </p:cTn>
                              </p:par>
                            </p:childTnLst>
                          </p:cTn>
                        </p:par>
                        <p:par>
                          <p:cTn id="12" fill="hold">
                            <p:stCondLst>
                              <p:cond delay="4000"/>
                            </p:stCondLst>
                            <p:childTnLst>
                              <p:par>
                                <p:cTn id="13" presetID="9" presetClass="entr" presetSubtype="0" fill="hold" grpId="1"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par>
                          <p:cTn id="16" fill="hold">
                            <p:stCondLst>
                              <p:cond delay="4500"/>
                            </p:stCondLst>
                            <p:childTnLst>
                              <p:par>
                                <p:cTn id="17" presetID="10" presetClass="entr" presetSubtype="0" fill="hold" nodeType="after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3" presetClass="emph" presetSubtype="2" fill="hold" grpId="0" nodeType="withEffect">
                                  <p:stCondLst>
                                    <p:cond delay="0"/>
                                  </p:stCondLst>
                                  <p:childTnLst>
                                    <p:animClr clrSpc="rgb" dir="cw">
                                      <p:cBhvr override="childStyle">
                                        <p:cTn id="21" dur="2000" fill="hold"/>
                                        <p:tgtEl>
                                          <p:spTgt spid="15"/>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C33BB3-D097-DE8A-545C-89C4B79FB36A}"/>
              </a:ext>
            </a:extLst>
          </p:cNvPr>
          <p:cNvSpPr txBox="1"/>
          <p:nvPr/>
        </p:nvSpPr>
        <p:spPr>
          <a:xfrm>
            <a:off x="3198470" y="2598768"/>
            <a:ext cx="579505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12121"/>
                </a:solidFill>
                <a:effectLst/>
                <a:uLnTx/>
                <a:uFillTx/>
                <a:latin typeface="BlinkMacSystemFont"/>
                <a:ea typeface="+mn-ea"/>
                <a:cs typeface="+mn-cs"/>
              </a:rPr>
              <a:t>A significant proportion of </a:t>
            </a:r>
            <a:r>
              <a:rPr lang="en-GB" sz="2000" dirty="0">
                <a:solidFill>
                  <a:srgbClr val="212121"/>
                </a:solidFill>
                <a:latin typeface="BlinkMacSystemFont"/>
              </a:rPr>
              <a:t>crude death rate</a:t>
            </a:r>
            <a:r>
              <a:rPr kumimoji="0" lang="en-GB" sz="2000" b="0" i="0" u="none" strike="noStrike" kern="1200" cap="none" spc="0" normalizeH="0" baseline="0" noProof="0" dirty="0">
                <a:ln>
                  <a:noFill/>
                </a:ln>
                <a:solidFill>
                  <a:srgbClr val="212121"/>
                </a:solidFill>
                <a:effectLst/>
                <a:uLnTx/>
                <a:uFillTx/>
                <a:latin typeface="BlinkMacSystemFont"/>
                <a:ea typeface="+mn-ea"/>
                <a:cs typeface="+mn-cs"/>
              </a:rPr>
              <a:t> in India</a:t>
            </a:r>
            <a:r>
              <a:rPr kumimoji="0" lang="en-GB" sz="2000" b="0" i="0" u="none" strike="noStrike" kern="1200" cap="none" spc="0" normalizeH="0" noProof="0" dirty="0">
                <a:ln>
                  <a:noFill/>
                </a:ln>
                <a:solidFill>
                  <a:srgbClr val="212121"/>
                </a:solidFill>
                <a:effectLst/>
                <a:uLnTx/>
                <a:uFillTx/>
                <a:latin typeface="BlinkMacSystemFont"/>
                <a:ea typeface="+mn-ea"/>
                <a:cs typeface="+mn-cs"/>
              </a:rPr>
              <a:t> comes from suicide</a:t>
            </a:r>
            <a:r>
              <a:rPr kumimoji="0" lang="en-GB" sz="2000" b="0" i="0" u="none" strike="noStrike" kern="1200" cap="none" spc="0" normalizeH="0" baseline="0" noProof="0" dirty="0">
                <a:ln>
                  <a:noFill/>
                </a:ln>
                <a:solidFill>
                  <a:srgbClr val="212121"/>
                </a:solidFill>
                <a:effectLst/>
                <a:uLnTx/>
                <a:uFillTx/>
                <a:latin typeface="BlinkMacSystemFont"/>
                <a:ea typeface="+mn-ea"/>
                <a:cs typeface="+mn-cs"/>
              </a:rPr>
              <a:t>.</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45BC7DF-248A-9F51-33B0-2808903101BC}"/>
              </a:ext>
            </a:extLst>
          </p:cNvPr>
          <p:cNvSpPr txBox="1"/>
          <p:nvPr/>
        </p:nvSpPr>
        <p:spPr>
          <a:xfrm>
            <a:off x="3451410" y="3551347"/>
            <a:ext cx="5289177" cy="369332"/>
          </a:xfrm>
          <a:prstGeom prst="rect">
            <a:avLst/>
          </a:prstGeom>
          <a:noFill/>
        </p:spPr>
        <p:txBody>
          <a:bodyPr wrap="square" rtlCol="0">
            <a:spAutoFit/>
          </a:bodyPr>
          <a:lstStyle/>
          <a:p>
            <a:pPr lvl="0" algn="ctr"/>
            <a:r>
              <a:rPr kumimoji="0" lang="en-IN" sz="1800" b="0" i="0" u="none" strike="noStrike" kern="1200" cap="none" spc="0" normalizeH="0" baseline="0" noProof="0" dirty="0">
                <a:ln>
                  <a:noFill/>
                </a:ln>
                <a:solidFill>
                  <a:prstClr val="black"/>
                </a:solidFill>
                <a:effectLst/>
                <a:uLnTx/>
                <a:uFillTx/>
                <a:latin typeface="BlinkMacSystemFont"/>
                <a:ea typeface="+mn-ea"/>
                <a:cs typeface="+mn-cs"/>
              </a:rPr>
              <a:t>That is </a:t>
            </a:r>
            <a:r>
              <a:rPr lang="en-IN" dirty="0"/>
              <a:t>164,033 </a:t>
            </a:r>
            <a:r>
              <a:rPr kumimoji="0" lang="en-IN" sz="1800" b="0" i="0" u="none" strike="noStrike" kern="1200" cap="none" spc="0" normalizeH="0" baseline="0" noProof="0" dirty="0">
                <a:ln>
                  <a:noFill/>
                </a:ln>
                <a:solidFill>
                  <a:prstClr val="black"/>
                </a:solidFill>
                <a:effectLst/>
                <a:uLnTx/>
                <a:uFillTx/>
                <a:latin typeface="BlinkMacSystemFont"/>
                <a:ea typeface="+mn-ea"/>
                <a:cs typeface="+mn-cs"/>
              </a:rPr>
              <a:t>avoidable deaths every year.</a:t>
            </a:r>
          </a:p>
        </p:txBody>
      </p:sp>
    </p:spTree>
    <p:extLst>
      <p:ext uri="{BB962C8B-B14F-4D97-AF65-F5344CB8AC3E}">
        <p14:creationId xmlns:p14="http://schemas.microsoft.com/office/powerpoint/2010/main" val="31484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1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7" name="Picture 46" descr="Chart, line chart&#10;&#10;Description automatically generated">
            <a:extLst>
              <a:ext uri="{FF2B5EF4-FFF2-40B4-BE49-F238E27FC236}">
                <a16:creationId xmlns:a16="http://schemas.microsoft.com/office/drawing/2014/main" id="{83D9A28F-066E-856D-B4C8-19E2F06F0A0A}"/>
              </a:ext>
            </a:extLst>
          </p:cNvPr>
          <p:cNvPicPr>
            <a:picLocks noChangeAspect="1"/>
          </p:cNvPicPr>
          <p:nvPr/>
        </p:nvPicPr>
        <p:blipFill rotWithShape="1">
          <a:blip r:embed="rId2"/>
          <a:srcRect r="-1" b="2601"/>
          <a:stretch/>
        </p:blipFill>
        <p:spPr>
          <a:xfrm>
            <a:off x="321733" y="321733"/>
            <a:ext cx="11548534" cy="6214534"/>
          </a:xfrm>
          <a:prstGeom prst="rect">
            <a:avLst/>
          </a:prstGeom>
        </p:spPr>
      </p:pic>
    </p:spTree>
    <p:extLst>
      <p:ext uri="{BB962C8B-B14F-4D97-AF65-F5344CB8AC3E}">
        <p14:creationId xmlns:p14="http://schemas.microsoft.com/office/powerpoint/2010/main" val="2751829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4B0E4DBD-8AE2-2885-220C-1F8FB3DC428C}"/>
              </a:ext>
            </a:extLst>
          </p:cNvPr>
          <p:cNvPicPr>
            <a:picLocks noChangeAspect="1"/>
          </p:cNvPicPr>
          <p:nvPr/>
        </p:nvPicPr>
        <p:blipFill>
          <a:blip r:embed="rId2"/>
          <a:stretch>
            <a:fillRect/>
          </a:stretch>
        </p:blipFill>
        <p:spPr>
          <a:xfrm>
            <a:off x="484632" y="2145767"/>
            <a:ext cx="2560320" cy="2560320"/>
          </a:xfrm>
          <a:prstGeom prst="rect">
            <a:avLst/>
          </a:prstGeom>
        </p:spPr>
      </p:pic>
      <p:cxnSp>
        <p:nvCxnSpPr>
          <p:cNvPr id="14" name="Straight Connector 13">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Icon&#10;&#10;Description automatically generated">
            <a:extLst>
              <a:ext uri="{FF2B5EF4-FFF2-40B4-BE49-F238E27FC236}">
                <a16:creationId xmlns:a16="http://schemas.microsoft.com/office/drawing/2014/main" id="{16E0E409-DA15-4039-CE06-983473583399}"/>
              </a:ext>
            </a:extLst>
          </p:cNvPr>
          <p:cNvPicPr>
            <a:picLocks noChangeAspect="1"/>
          </p:cNvPicPr>
          <p:nvPr/>
        </p:nvPicPr>
        <p:blipFill>
          <a:blip r:embed="rId3"/>
          <a:stretch>
            <a:fillRect/>
          </a:stretch>
        </p:blipFill>
        <p:spPr>
          <a:xfrm>
            <a:off x="3354631" y="2145767"/>
            <a:ext cx="2560320" cy="2560320"/>
          </a:xfrm>
          <a:prstGeom prst="rect">
            <a:avLst/>
          </a:prstGeom>
        </p:spPr>
      </p:pic>
      <p:cxnSp>
        <p:nvCxnSpPr>
          <p:cNvPr id="16" name="Straight Connector 15">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Logo, company name&#10;&#10;Description automatically generated">
            <a:extLst>
              <a:ext uri="{FF2B5EF4-FFF2-40B4-BE49-F238E27FC236}">
                <a16:creationId xmlns:a16="http://schemas.microsoft.com/office/drawing/2014/main" id="{80E618E5-CEAC-2C8B-BBF5-67DE363A3922}"/>
              </a:ext>
            </a:extLst>
          </p:cNvPr>
          <p:cNvPicPr>
            <a:picLocks noChangeAspect="1"/>
          </p:cNvPicPr>
          <p:nvPr/>
        </p:nvPicPr>
        <p:blipFill>
          <a:blip r:embed="rId4"/>
          <a:stretch>
            <a:fillRect/>
          </a:stretch>
        </p:blipFill>
        <p:spPr>
          <a:xfrm>
            <a:off x="6235726" y="2519746"/>
            <a:ext cx="2560320" cy="1812361"/>
          </a:xfrm>
          <a:prstGeom prst="rect">
            <a:avLst/>
          </a:prstGeom>
        </p:spPr>
      </p:pic>
      <p:cxnSp>
        <p:nvCxnSpPr>
          <p:cNvPr id="18" name="Straight Connector 17">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Chart, radar chart&#10;&#10;Description automatically generated">
            <a:extLst>
              <a:ext uri="{FF2B5EF4-FFF2-40B4-BE49-F238E27FC236}">
                <a16:creationId xmlns:a16="http://schemas.microsoft.com/office/drawing/2014/main" id="{8D6C6E1B-045F-42F6-5F7D-8004E6A5E707}"/>
              </a:ext>
            </a:extLst>
          </p:cNvPr>
          <p:cNvPicPr>
            <a:picLocks noChangeAspect="1"/>
          </p:cNvPicPr>
          <p:nvPr/>
        </p:nvPicPr>
        <p:blipFill>
          <a:blip r:embed="rId5"/>
          <a:stretch>
            <a:fillRect/>
          </a:stretch>
        </p:blipFill>
        <p:spPr>
          <a:xfrm>
            <a:off x="9120662" y="2529815"/>
            <a:ext cx="2560320" cy="1792224"/>
          </a:xfrm>
          <a:prstGeom prst="rect">
            <a:avLst/>
          </a:prstGeom>
        </p:spPr>
      </p:pic>
    </p:spTree>
    <p:extLst>
      <p:ext uri="{BB962C8B-B14F-4D97-AF65-F5344CB8AC3E}">
        <p14:creationId xmlns:p14="http://schemas.microsoft.com/office/powerpoint/2010/main" val="120282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2023-03-03 at 10.45.04 AM">
            <a:hlinkClick r:id="" action="ppaction://media"/>
            <a:extLst>
              <a:ext uri="{FF2B5EF4-FFF2-40B4-BE49-F238E27FC236}">
                <a16:creationId xmlns:a16="http://schemas.microsoft.com/office/drawing/2014/main" id="{2B193F1E-A00B-FF06-A39D-9EBA6063BF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0"/>
            <a:ext cx="10972800" cy="6858000"/>
          </a:xfrm>
          <a:prstGeom prst="rect">
            <a:avLst/>
          </a:prstGeom>
        </p:spPr>
      </p:pic>
    </p:spTree>
    <p:extLst>
      <p:ext uri="{BB962C8B-B14F-4D97-AF65-F5344CB8AC3E}">
        <p14:creationId xmlns:p14="http://schemas.microsoft.com/office/powerpoint/2010/main" val="377381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4116"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848BA508-8E07-FDD6-A0BE-7614C991E770}"/>
              </a:ext>
            </a:extLst>
          </p:cNvPr>
          <p:cNvPicPr>
            <a:picLocks noChangeAspect="1"/>
          </p:cNvPicPr>
          <p:nvPr/>
        </p:nvPicPr>
        <p:blipFill>
          <a:blip r:embed="rId2"/>
          <a:stretch>
            <a:fillRect/>
          </a:stretch>
        </p:blipFill>
        <p:spPr>
          <a:xfrm>
            <a:off x="161365" y="1114329"/>
            <a:ext cx="5773768" cy="4272587"/>
          </a:xfrm>
          <a:prstGeom prst="rect">
            <a:avLst/>
          </a:prstGeom>
        </p:spPr>
      </p:pic>
      <p:pic>
        <p:nvPicPr>
          <p:cNvPr id="5" name="Picture 4" descr="Chart, scatter chart&#10;&#10;Description automatically generated">
            <a:extLst>
              <a:ext uri="{FF2B5EF4-FFF2-40B4-BE49-F238E27FC236}">
                <a16:creationId xmlns:a16="http://schemas.microsoft.com/office/drawing/2014/main" id="{9DB25661-8F57-220D-89AF-9B491AC8A9AB}"/>
              </a:ext>
            </a:extLst>
          </p:cNvPr>
          <p:cNvPicPr>
            <a:picLocks noChangeAspect="1"/>
          </p:cNvPicPr>
          <p:nvPr/>
        </p:nvPicPr>
        <p:blipFill>
          <a:blip r:embed="rId3"/>
          <a:stretch>
            <a:fillRect/>
          </a:stretch>
        </p:blipFill>
        <p:spPr>
          <a:xfrm>
            <a:off x="5935133" y="1466335"/>
            <a:ext cx="6095502" cy="3489674"/>
          </a:xfrm>
          <a:prstGeom prst="rect">
            <a:avLst/>
          </a:prstGeom>
        </p:spPr>
      </p:pic>
      <p:sp>
        <p:nvSpPr>
          <p:cNvPr id="7" name="TextBox 6">
            <a:extLst>
              <a:ext uri="{FF2B5EF4-FFF2-40B4-BE49-F238E27FC236}">
                <a16:creationId xmlns:a16="http://schemas.microsoft.com/office/drawing/2014/main" id="{079B9C29-C3AF-C550-A068-1711ADE25C64}"/>
              </a:ext>
            </a:extLst>
          </p:cNvPr>
          <p:cNvSpPr txBox="1"/>
          <p:nvPr/>
        </p:nvSpPr>
        <p:spPr>
          <a:xfrm>
            <a:off x="2701248" y="5418710"/>
            <a:ext cx="1342718" cy="369332"/>
          </a:xfrm>
          <a:prstGeom prst="rect">
            <a:avLst/>
          </a:prstGeom>
          <a:noFill/>
        </p:spPr>
        <p:txBody>
          <a:bodyPr wrap="square" rtlCol="0">
            <a:spAutoFit/>
          </a:bodyPr>
          <a:lstStyle/>
          <a:p>
            <a:r>
              <a:rPr lang="en-US" dirty="0"/>
              <a:t>Our Code</a:t>
            </a:r>
          </a:p>
        </p:txBody>
      </p:sp>
      <p:sp>
        <p:nvSpPr>
          <p:cNvPr id="8" name="TextBox 7">
            <a:extLst>
              <a:ext uri="{FF2B5EF4-FFF2-40B4-BE49-F238E27FC236}">
                <a16:creationId xmlns:a16="http://schemas.microsoft.com/office/drawing/2014/main" id="{58571B50-B42E-07DB-2420-1458D9310A4E}"/>
              </a:ext>
            </a:extLst>
          </p:cNvPr>
          <p:cNvSpPr txBox="1"/>
          <p:nvPr/>
        </p:nvSpPr>
        <p:spPr>
          <a:xfrm>
            <a:off x="8146111" y="5295129"/>
            <a:ext cx="1885335" cy="369332"/>
          </a:xfrm>
          <a:prstGeom prst="rect">
            <a:avLst/>
          </a:prstGeom>
          <a:noFill/>
        </p:spPr>
        <p:txBody>
          <a:bodyPr wrap="square" rtlCol="0">
            <a:spAutoFit/>
          </a:bodyPr>
          <a:lstStyle/>
          <a:p>
            <a:r>
              <a:rPr lang="en-US" dirty="0"/>
              <a:t>Testing Model</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6E69433-E66B-6422-F994-161009EFB2E6}"/>
                  </a:ext>
                </a:extLst>
              </p14:cNvPr>
              <p14:cNvContentPartPr/>
              <p14:nvPr/>
            </p14:nvContentPartPr>
            <p14:xfrm>
              <a:off x="6227336" y="2669520"/>
              <a:ext cx="360" cy="360"/>
            </p14:xfrm>
          </p:contentPart>
        </mc:Choice>
        <mc:Fallback xmlns="">
          <p:pic>
            <p:nvPicPr>
              <p:cNvPr id="9" name="Ink 8">
                <a:extLst>
                  <a:ext uri="{FF2B5EF4-FFF2-40B4-BE49-F238E27FC236}">
                    <a16:creationId xmlns:a16="http://schemas.microsoft.com/office/drawing/2014/main" id="{86E69433-E66B-6422-F994-161009EFB2E6}"/>
                  </a:ext>
                </a:extLst>
              </p:cNvPr>
              <p:cNvPicPr/>
              <p:nvPr/>
            </p:nvPicPr>
            <p:blipFill>
              <a:blip r:embed="rId5"/>
              <a:stretch>
                <a:fillRect/>
              </a:stretch>
            </p:blipFill>
            <p:spPr>
              <a:xfrm>
                <a:off x="6209696" y="26515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030B2062-CADC-204E-EEFF-E610E8414E04}"/>
                  </a:ext>
                </a:extLst>
              </p14:cNvPr>
              <p14:cNvContentPartPr/>
              <p14:nvPr/>
            </p14:nvContentPartPr>
            <p14:xfrm>
              <a:off x="6535856" y="2389440"/>
              <a:ext cx="360" cy="360"/>
            </p14:xfrm>
          </p:contentPart>
        </mc:Choice>
        <mc:Fallback xmlns="">
          <p:pic>
            <p:nvPicPr>
              <p:cNvPr id="11" name="Ink 10">
                <a:extLst>
                  <a:ext uri="{FF2B5EF4-FFF2-40B4-BE49-F238E27FC236}">
                    <a16:creationId xmlns:a16="http://schemas.microsoft.com/office/drawing/2014/main" id="{030B2062-CADC-204E-EEFF-E610E8414E04}"/>
                  </a:ext>
                </a:extLst>
              </p:cNvPr>
              <p:cNvPicPr/>
              <p:nvPr/>
            </p:nvPicPr>
            <p:blipFill>
              <a:blip r:embed="rId5"/>
              <a:stretch>
                <a:fillRect/>
              </a:stretch>
            </p:blipFill>
            <p:spPr>
              <a:xfrm>
                <a:off x="6518216" y="23718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9299745D-92E3-4439-9357-7F9C28AE13CA}"/>
                  </a:ext>
                </a:extLst>
              </p14:cNvPr>
              <p14:cNvContentPartPr/>
              <p14:nvPr/>
            </p14:nvContentPartPr>
            <p14:xfrm>
              <a:off x="6538016" y="2439480"/>
              <a:ext cx="360" cy="360"/>
            </p14:xfrm>
          </p:contentPart>
        </mc:Choice>
        <mc:Fallback xmlns="">
          <p:pic>
            <p:nvPicPr>
              <p:cNvPr id="12" name="Ink 11">
                <a:extLst>
                  <a:ext uri="{FF2B5EF4-FFF2-40B4-BE49-F238E27FC236}">
                    <a16:creationId xmlns:a16="http://schemas.microsoft.com/office/drawing/2014/main" id="{9299745D-92E3-4439-9357-7F9C28AE13CA}"/>
                  </a:ext>
                </a:extLst>
              </p:cNvPr>
              <p:cNvPicPr/>
              <p:nvPr/>
            </p:nvPicPr>
            <p:blipFill>
              <a:blip r:embed="rId5"/>
              <a:stretch>
                <a:fillRect/>
              </a:stretch>
            </p:blipFill>
            <p:spPr>
              <a:xfrm>
                <a:off x="6520016" y="2421480"/>
                <a:ext cx="36000" cy="36000"/>
              </a:xfrm>
              <a:prstGeom prst="rect">
                <a:avLst/>
              </a:prstGeom>
            </p:spPr>
          </p:pic>
        </mc:Fallback>
      </mc:AlternateContent>
      <p:grpSp>
        <p:nvGrpSpPr>
          <p:cNvPr id="22" name="Group 21">
            <a:extLst>
              <a:ext uri="{FF2B5EF4-FFF2-40B4-BE49-F238E27FC236}">
                <a16:creationId xmlns:a16="http://schemas.microsoft.com/office/drawing/2014/main" id="{E9FF6BDB-CEB8-FF21-F631-9C1D03EB079C}"/>
              </a:ext>
            </a:extLst>
          </p:cNvPr>
          <p:cNvGrpSpPr/>
          <p:nvPr/>
        </p:nvGrpSpPr>
        <p:grpSpPr>
          <a:xfrm>
            <a:off x="6874256" y="2319960"/>
            <a:ext cx="72360" cy="69480"/>
            <a:chOff x="6874256" y="2319960"/>
            <a:chExt cx="72360" cy="6948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E3705C58-6B6A-9F49-F5A7-74510C9838B7}"/>
                    </a:ext>
                  </a:extLst>
                </p14:cNvPr>
                <p14:cNvContentPartPr/>
                <p14:nvPr/>
              </p14:nvContentPartPr>
              <p14:xfrm>
                <a:off x="6919976" y="2334000"/>
                <a:ext cx="360" cy="360"/>
              </p14:xfrm>
            </p:contentPart>
          </mc:Choice>
          <mc:Fallback xmlns="">
            <p:pic>
              <p:nvPicPr>
                <p:cNvPr id="13" name="Ink 12">
                  <a:extLst>
                    <a:ext uri="{FF2B5EF4-FFF2-40B4-BE49-F238E27FC236}">
                      <a16:creationId xmlns:a16="http://schemas.microsoft.com/office/drawing/2014/main" id="{E3705C58-6B6A-9F49-F5A7-74510C9838B7}"/>
                    </a:ext>
                  </a:extLst>
                </p:cNvPr>
                <p:cNvPicPr/>
                <p:nvPr/>
              </p:nvPicPr>
              <p:blipFill>
                <a:blip r:embed="rId5"/>
                <a:stretch>
                  <a:fillRect/>
                </a:stretch>
              </p:blipFill>
              <p:spPr>
                <a:xfrm>
                  <a:off x="6901976" y="23160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817B1575-C268-004E-A4C0-5791DD6A4A39}"/>
                    </a:ext>
                  </a:extLst>
                </p14:cNvPr>
                <p14:cNvContentPartPr/>
                <p14:nvPr/>
              </p14:nvContentPartPr>
              <p14:xfrm>
                <a:off x="6946256" y="2319960"/>
                <a:ext cx="360" cy="360"/>
              </p14:xfrm>
            </p:contentPart>
          </mc:Choice>
          <mc:Fallback xmlns="">
            <p:pic>
              <p:nvPicPr>
                <p:cNvPr id="14" name="Ink 13">
                  <a:extLst>
                    <a:ext uri="{FF2B5EF4-FFF2-40B4-BE49-F238E27FC236}">
                      <a16:creationId xmlns:a16="http://schemas.microsoft.com/office/drawing/2014/main" id="{817B1575-C268-004E-A4C0-5791DD6A4A39}"/>
                    </a:ext>
                  </a:extLst>
                </p:cNvPr>
                <p:cNvPicPr/>
                <p:nvPr/>
              </p:nvPicPr>
              <p:blipFill>
                <a:blip r:embed="rId5"/>
                <a:stretch>
                  <a:fillRect/>
                </a:stretch>
              </p:blipFill>
              <p:spPr>
                <a:xfrm>
                  <a:off x="6928616" y="23023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223822B4-9190-B949-20A6-EF8FC93D223B}"/>
                    </a:ext>
                  </a:extLst>
                </p14:cNvPr>
                <p14:cNvContentPartPr/>
                <p14:nvPr/>
              </p14:nvContentPartPr>
              <p14:xfrm>
                <a:off x="6934736" y="2389080"/>
                <a:ext cx="360" cy="360"/>
              </p14:xfrm>
            </p:contentPart>
          </mc:Choice>
          <mc:Fallback xmlns="">
            <p:pic>
              <p:nvPicPr>
                <p:cNvPr id="16" name="Ink 15">
                  <a:extLst>
                    <a:ext uri="{FF2B5EF4-FFF2-40B4-BE49-F238E27FC236}">
                      <a16:creationId xmlns:a16="http://schemas.microsoft.com/office/drawing/2014/main" id="{223822B4-9190-B949-20A6-EF8FC93D223B}"/>
                    </a:ext>
                  </a:extLst>
                </p:cNvPr>
                <p:cNvPicPr/>
                <p:nvPr/>
              </p:nvPicPr>
              <p:blipFill>
                <a:blip r:embed="rId5"/>
                <a:stretch>
                  <a:fillRect/>
                </a:stretch>
              </p:blipFill>
              <p:spPr>
                <a:xfrm>
                  <a:off x="6916736" y="23714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9C8D9009-2520-7A94-C9A1-E4ACD31AAA87}"/>
                    </a:ext>
                  </a:extLst>
                </p14:cNvPr>
                <p14:cNvContentPartPr/>
                <p14:nvPr/>
              </p14:nvContentPartPr>
              <p14:xfrm>
                <a:off x="6945536" y="2377920"/>
                <a:ext cx="360" cy="360"/>
              </p14:xfrm>
            </p:contentPart>
          </mc:Choice>
          <mc:Fallback xmlns="">
            <p:pic>
              <p:nvPicPr>
                <p:cNvPr id="17" name="Ink 16">
                  <a:extLst>
                    <a:ext uri="{FF2B5EF4-FFF2-40B4-BE49-F238E27FC236}">
                      <a16:creationId xmlns:a16="http://schemas.microsoft.com/office/drawing/2014/main" id="{9C8D9009-2520-7A94-C9A1-E4ACD31AAA87}"/>
                    </a:ext>
                  </a:extLst>
                </p:cNvPr>
                <p:cNvPicPr/>
                <p:nvPr/>
              </p:nvPicPr>
              <p:blipFill>
                <a:blip r:embed="rId5"/>
                <a:stretch>
                  <a:fillRect/>
                </a:stretch>
              </p:blipFill>
              <p:spPr>
                <a:xfrm>
                  <a:off x="6927896" y="23599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7BB114B9-09DB-2D62-33B9-0BD0B55A407B}"/>
                    </a:ext>
                  </a:extLst>
                </p14:cNvPr>
                <p14:cNvContentPartPr/>
                <p14:nvPr/>
              </p14:nvContentPartPr>
              <p14:xfrm>
                <a:off x="6874256" y="2339400"/>
                <a:ext cx="41400" cy="2880"/>
              </p14:xfrm>
            </p:contentPart>
          </mc:Choice>
          <mc:Fallback xmlns="">
            <p:pic>
              <p:nvPicPr>
                <p:cNvPr id="19" name="Ink 18">
                  <a:extLst>
                    <a:ext uri="{FF2B5EF4-FFF2-40B4-BE49-F238E27FC236}">
                      <a16:creationId xmlns:a16="http://schemas.microsoft.com/office/drawing/2014/main" id="{7BB114B9-09DB-2D62-33B9-0BD0B55A407B}"/>
                    </a:ext>
                  </a:extLst>
                </p:cNvPr>
                <p:cNvPicPr/>
                <p:nvPr/>
              </p:nvPicPr>
              <p:blipFill>
                <a:blip r:embed="rId13"/>
                <a:stretch>
                  <a:fillRect/>
                </a:stretch>
              </p:blipFill>
              <p:spPr>
                <a:xfrm>
                  <a:off x="6856256" y="2321400"/>
                  <a:ext cx="77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9B2C9579-4B41-3C0B-582B-351B9C70C022}"/>
                    </a:ext>
                  </a:extLst>
                </p14:cNvPr>
                <p14:cNvContentPartPr/>
                <p14:nvPr/>
              </p14:nvContentPartPr>
              <p14:xfrm>
                <a:off x="6924656" y="2382960"/>
                <a:ext cx="360" cy="360"/>
              </p14:xfrm>
            </p:contentPart>
          </mc:Choice>
          <mc:Fallback xmlns="">
            <p:pic>
              <p:nvPicPr>
                <p:cNvPr id="21" name="Ink 20">
                  <a:extLst>
                    <a:ext uri="{FF2B5EF4-FFF2-40B4-BE49-F238E27FC236}">
                      <a16:creationId xmlns:a16="http://schemas.microsoft.com/office/drawing/2014/main" id="{9B2C9579-4B41-3C0B-582B-351B9C70C022}"/>
                    </a:ext>
                  </a:extLst>
                </p:cNvPr>
                <p:cNvPicPr/>
                <p:nvPr/>
              </p:nvPicPr>
              <p:blipFill>
                <a:blip r:embed="rId5"/>
                <a:stretch>
                  <a:fillRect/>
                </a:stretch>
              </p:blipFill>
              <p:spPr>
                <a:xfrm>
                  <a:off x="6906656" y="2364960"/>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FDC0AB1B-BE66-D180-1AA7-14352894DBBC}"/>
                  </a:ext>
                </a:extLst>
              </p14:cNvPr>
              <p14:cNvContentPartPr/>
              <p14:nvPr/>
            </p14:nvContentPartPr>
            <p14:xfrm>
              <a:off x="7310936" y="2257320"/>
              <a:ext cx="21240" cy="65880"/>
            </p14:xfrm>
          </p:contentPart>
        </mc:Choice>
        <mc:Fallback xmlns="">
          <p:pic>
            <p:nvPicPr>
              <p:cNvPr id="23" name="Ink 22">
                <a:extLst>
                  <a:ext uri="{FF2B5EF4-FFF2-40B4-BE49-F238E27FC236}">
                    <a16:creationId xmlns:a16="http://schemas.microsoft.com/office/drawing/2014/main" id="{FDC0AB1B-BE66-D180-1AA7-14352894DBBC}"/>
                  </a:ext>
                </a:extLst>
              </p:cNvPr>
              <p:cNvPicPr/>
              <p:nvPr/>
            </p:nvPicPr>
            <p:blipFill>
              <a:blip r:embed="rId16"/>
              <a:stretch>
                <a:fillRect/>
              </a:stretch>
            </p:blipFill>
            <p:spPr>
              <a:xfrm>
                <a:off x="7293296" y="2239320"/>
                <a:ext cx="56880" cy="101520"/>
              </a:xfrm>
              <a:prstGeom prst="rect">
                <a:avLst/>
              </a:prstGeom>
            </p:spPr>
          </p:pic>
        </mc:Fallback>
      </mc:AlternateContent>
      <p:grpSp>
        <p:nvGrpSpPr>
          <p:cNvPr id="33" name="Group 32">
            <a:extLst>
              <a:ext uri="{FF2B5EF4-FFF2-40B4-BE49-F238E27FC236}">
                <a16:creationId xmlns:a16="http://schemas.microsoft.com/office/drawing/2014/main" id="{2EDC0895-67E2-61EC-5D5A-6FB983F35D7C}"/>
              </a:ext>
            </a:extLst>
          </p:cNvPr>
          <p:cNvGrpSpPr/>
          <p:nvPr/>
        </p:nvGrpSpPr>
        <p:grpSpPr>
          <a:xfrm>
            <a:off x="7703696" y="2188920"/>
            <a:ext cx="23760" cy="45720"/>
            <a:chOff x="7703696" y="2188920"/>
            <a:chExt cx="23760" cy="45720"/>
          </a:xfrm>
        </p:grpSpPr>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972B6ABE-D88A-941A-5655-1C859C7A2061}"/>
                    </a:ext>
                  </a:extLst>
                </p14:cNvPr>
                <p14:cNvContentPartPr/>
                <p14:nvPr/>
              </p14:nvContentPartPr>
              <p14:xfrm>
                <a:off x="7712336" y="2205480"/>
                <a:ext cx="360" cy="360"/>
              </p14:xfrm>
            </p:contentPart>
          </mc:Choice>
          <mc:Fallback xmlns="">
            <p:pic>
              <p:nvPicPr>
                <p:cNvPr id="24" name="Ink 23">
                  <a:extLst>
                    <a:ext uri="{FF2B5EF4-FFF2-40B4-BE49-F238E27FC236}">
                      <a16:creationId xmlns:a16="http://schemas.microsoft.com/office/drawing/2014/main" id="{972B6ABE-D88A-941A-5655-1C859C7A2061}"/>
                    </a:ext>
                  </a:extLst>
                </p:cNvPr>
                <p:cNvPicPr/>
                <p:nvPr/>
              </p:nvPicPr>
              <p:blipFill>
                <a:blip r:embed="rId5"/>
                <a:stretch>
                  <a:fillRect/>
                </a:stretch>
              </p:blipFill>
              <p:spPr>
                <a:xfrm>
                  <a:off x="7694696" y="21874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36863408-0AF5-DA4F-6739-979B498F070B}"/>
                    </a:ext>
                  </a:extLst>
                </p14:cNvPr>
                <p14:cNvContentPartPr/>
                <p14:nvPr/>
              </p14:nvContentPartPr>
              <p14:xfrm>
                <a:off x="7703696" y="2190000"/>
                <a:ext cx="360" cy="360"/>
              </p14:xfrm>
            </p:contentPart>
          </mc:Choice>
          <mc:Fallback xmlns="">
            <p:pic>
              <p:nvPicPr>
                <p:cNvPr id="25" name="Ink 24">
                  <a:extLst>
                    <a:ext uri="{FF2B5EF4-FFF2-40B4-BE49-F238E27FC236}">
                      <a16:creationId xmlns:a16="http://schemas.microsoft.com/office/drawing/2014/main" id="{36863408-0AF5-DA4F-6739-979B498F070B}"/>
                    </a:ext>
                  </a:extLst>
                </p:cNvPr>
                <p:cNvPicPr/>
                <p:nvPr/>
              </p:nvPicPr>
              <p:blipFill>
                <a:blip r:embed="rId5"/>
                <a:stretch>
                  <a:fillRect/>
                </a:stretch>
              </p:blipFill>
              <p:spPr>
                <a:xfrm>
                  <a:off x="7685696" y="21723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37572EB7-16EA-1596-13B8-720A84687483}"/>
                    </a:ext>
                  </a:extLst>
                </p14:cNvPr>
                <p14:cNvContentPartPr/>
                <p14:nvPr/>
              </p14:nvContentPartPr>
              <p14:xfrm>
                <a:off x="7709816" y="2190000"/>
                <a:ext cx="360" cy="360"/>
              </p14:xfrm>
            </p:contentPart>
          </mc:Choice>
          <mc:Fallback xmlns="">
            <p:pic>
              <p:nvPicPr>
                <p:cNvPr id="27" name="Ink 26">
                  <a:extLst>
                    <a:ext uri="{FF2B5EF4-FFF2-40B4-BE49-F238E27FC236}">
                      <a16:creationId xmlns:a16="http://schemas.microsoft.com/office/drawing/2014/main" id="{37572EB7-16EA-1596-13B8-720A84687483}"/>
                    </a:ext>
                  </a:extLst>
                </p:cNvPr>
                <p:cNvPicPr/>
                <p:nvPr/>
              </p:nvPicPr>
              <p:blipFill>
                <a:blip r:embed="rId5"/>
                <a:stretch>
                  <a:fillRect/>
                </a:stretch>
              </p:blipFill>
              <p:spPr>
                <a:xfrm>
                  <a:off x="7692176" y="21723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5C1EE547-367C-1FB2-C56C-7CE67BE6E827}"/>
                    </a:ext>
                  </a:extLst>
                </p14:cNvPr>
                <p14:cNvContentPartPr/>
                <p14:nvPr/>
              </p14:nvContentPartPr>
              <p14:xfrm>
                <a:off x="7720616" y="2234280"/>
                <a:ext cx="360" cy="360"/>
              </p14:xfrm>
            </p:contentPart>
          </mc:Choice>
          <mc:Fallback xmlns="">
            <p:pic>
              <p:nvPicPr>
                <p:cNvPr id="29" name="Ink 28">
                  <a:extLst>
                    <a:ext uri="{FF2B5EF4-FFF2-40B4-BE49-F238E27FC236}">
                      <a16:creationId xmlns:a16="http://schemas.microsoft.com/office/drawing/2014/main" id="{5C1EE547-367C-1FB2-C56C-7CE67BE6E827}"/>
                    </a:ext>
                  </a:extLst>
                </p:cNvPr>
                <p:cNvPicPr/>
                <p:nvPr/>
              </p:nvPicPr>
              <p:blipFill>
                <a:blip r:embed="rId5"/>
                <a:stretch>
                  <a:fillRect/>
                </a:stretch>
              </p:blipFill>
              <p:spPr>
                <a:xfrm>
                  <a:off x="7702616" y="22166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8F5F32E5-F910-E167-C4C6-BA7D8C286657}"/>
                    </a:ext>
                  </a:extLst>
                </p14:cNvPr>
                <p14:cNvContentPartPr/>
                <p14:nvPr/>
              </p14:nvContentPartPr>
              <p14:xfrm>
                <a:off x="7720616" y="2210880"/>
                <a:ext cx="360" cy="360"/>
              </p14:xfrm>
            </p:contentPart>
          </mc:Choice>
          <mc:Fallback xmlns="">
            <p:pic>
              <p:nvPicPr>
                <p:cNvPr id="30" name="Ink 29">
                  <a:extLst>
                    <a:ext uri="{FF2B5EF4-FFF2-40B4-BE49-F238E27FC236}">
                      <a16:creationId xmlns:a16="http://schemas.microsoft.com/office/drawing/2014/main" id="{8F5F32E5-F910-E167-C4C6-BA7D8C286657}"/>
                    </a:ext>
                  </a:extLst>
                </p:cNvPr>
                <p:cNvPicPr/>
                <p:nvPr/>
              </p:nvPicPr>
              <p:blipFill>
                <a:blip r:embed="rId5"/>
                <a:stretch>
                  <a:fillRect/>
                </a:stretch>
              </p:blipFill>
              <p:spPr>
                <a:xfrm>
                  <a:off x="7702616" y="21928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23389BA9-4947-2F87-E6E6-C43DBD74A518}"/>
                    </a:ext>
                  </a:extLst>
                </p14:cNvPr>
                <p14:cNvContentPartPr/>
                <p14:nvPr/>
              </p14:nvContentPartPr>
              <p14:xfrm>
                <a:off x="7727096" y="2188920"/>
                <a:ext cx="360" cy="360"/>
              </p14:xfrm>
            </p:contentPart>
          </mc:Choice>
          <mc:Fallback xmlns="">
            <p:pic>
              <p:nvPicPr>
                <p:cNvPr id="32" name="Ink 31">
                  <a:extLst>
                    <a:ext uri="{FF2B5EF4-FFF2-40B4-BE49-F238E27FC236}">
                      <a16:creationId xmlns:a16="http://schemas.microsoft.com/office/drawing/2014/main" id="{23389BA9-4947-2F87-E6E6-C43DBD74A518}"/>
                    </a:ext>
                  </a:extLst>
                </p:cNvPr>
                <p:cNvPicPr/>
                <p:nvPr/>
              </p:nvPicPr>
              <p:blipFill>
                <a:blip r:embed="rId5"/>
                <a:stretch>
                  <a:fillRect/>
                </a:stretch>
              </p:blipFill>
              <p:spPr>
                <a:xfrm>
                  <a:off x="7709456" y="2170920"/>
                  <a:ext cx="36000" cy="36000"/>
                </a:xfrm>
                <a:prstGeom prst="rect">
                  <a:avLst/>
                </a:prstGeom>
              </p:spPr>
            </p:pic>
          </mc:Fallback>
        </mc:AlternateContent>
      </p:grpSp>
      <p:grpSp>
        <p:nvGrpSpPr>
          <p:cNvPr id="36" name="Group 35">
            <a:extLst>
              <a:ext uri="{FF2B5EF4-FFF2-40B4-BE49-F238E27FC236}">
                <a16:creationId xmlns:a16="http://schemas.microsoft.com/office/drawing/2014/main" id="{4C1254A1-C3BC-0A8A-4D03-E1CCAE896C06}"/>
              </a:ext>
            </a:extLst>
          </p:cNvPr>
          <p:cNvGrpSpPr/>
          <p:nvPr/>
        </p:nvGrpSpPr>
        <p:grpSpPr>
          <a:xfrm>
            <a:off x="8072696" y="2111880"/>
            <a:ext cx="69840" cy="71640"/>
            <a:chOff x="8072696" y="2111880"/>
            <a:chExt cx="69840" cy="71640"/>
          </a:xfrm>
        </p:grpSpPr>
        <mc:AlternateContent xmlns:mc="http://schemas.openxmlformats.org/markup-compatibility/2006" xmlns:p14="http://schemas.microsoft.com/office/powerpoint/2010/main">
          <mc:Choice Requires="p14">
            <p:contentPart p14:bwMode="auto" r:id="rId23">
              <p14:nvContentPartPr>
                <p14:cNvPr id="34" name="Ink 33">
                  <a:extLst>
                    <a:ext uri="{FF2B5EF4-FFF2-40B4-BE49-F238E27FC236}">
                      <a16:creationId xmlns:a16="http://schemas.microsoft.com/office/drawing/2014/main" id="{40345610-8529-CE88-5D31-6432927DE310}"/>
                    </a:ext>
                  </a:extLst>
                </p14:cNvPr>
                <p14:cNvContentPartPr/>
                <p14:nvPr/>
              </p14:nvContentPartPr>
              <p14:xfrm>
                <a:off x="8104376" y="2138880"/>
                <a:ext cx="38160" cy="44640"/>
              </p14:xfrm>
            </p:contentPart>
          </mc:Choice>
          <mc:Fallback xmlns="">
            <p:pic>
              <p:nvPicPr>
                <p:cNvPr id="34" name="Ink 33">
                  <a:extLst>
                    <a:ext uri="{FF2B5EF4-FFF2-40B4-BE49-F238E27FC236}">
                      <a16:creationId xmlns:a16="http://schemas.microsoft.com/office/drawing/2014/main" id="{40345610-8529-CE88-5D31-6432927DE310}"/>
                    </a:ext>
                  </a:extLst>
                </p:cNvPr>
                <p:cNvPicPr/>
                <p:nvPr/>
              </p:nvPicPr>
              <p:blipFill>
                <a:blip r:embed="rId24"/>
                <a:stretch>
                  <a:fillRect/>
                </a:stretch>
              </p:blipFill>
              <p:spPr>
                <a:xfrm>
                  <a:off x="8086736" y="2120880"/>
                  <a:ext cx="738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D6E31102-6E14-ED66-E2D1-BD78853C03E5}"/>
                    </a:ext>
                  </a:extLst>
                </p14:cNvPr>
                <p14:cNvContentPartPr/>
                <p14:nvPr/>
              </p14:nvContentPartPr>
              <p14:xfrm>
                <a:off x="8072696" y="2111880"/>
                <a:ext cx="56160" cy="32040"/>
              </p14:xfrm>
            </p:contentPart>
          </mc:Choice>
          <mc:Fallback xmlns="">
            <p:pic>
              <p:nvPicPr>
                <p:cNvPr id="35" name="Ink 34">
                  <a:extLst>
                    <a:ext uri="{FF2B5EF4-FFF2-40B4-BE49-F238E27FC236}">
                      <a16:creationId xmlns:a16="http://schemas.microsoft.com/office/drawing/2014/main" id="{D6E31102-6E14-ED66-E2D1-BD78853C03E5}"/>
                    </a:ext>
                  </a:extLst>
                </p:cNvPr>
                <p:cNvPicPr/>
                <p:nvPr/>
              </p:nvPicPr>
              <p:blipFill>
                <a:blip r:embed="rId26"/>
                <a:stretch>
                  <a:fillRect/>
                </a:stretch>
              </p:blipFill>
              <p:spPr>
                <a:xfrm>
                  <a:off x="8054696" y="2094240"/>
                  <a:ext cx="91800" cy="6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43" name="Ink 42">
                <a:extLst>
                  <a:ext uri="{FF2B5EF4-FFF2-40B4-BE49-F238E27FC236}">
                    <a16:creationId xmlns:a16="http://schemas.microsoft.com/office/drawing/2014/main" id="{22ABBCC4-B2BA-9531-2287-989EA0254B94}"/>
                  </a:ext>
                </a:extLst>
              </p14:cNvPr>
              <p14:cNvContentPartPr/>
              <p14:nvPr/>
            </p14:nvContentPartPr>
            <p14:xfrm>
              <a:off x="9662096" y="1860240"/>
              <a:ext cx="27360" cy="77040"/>
            </p14:xfrm>
          </p:contentPart>
        </mc:Choice>
        <mc:Fallback xmlns="">
          <p:pic>
            <p:nvPicPr>
              <p:cNvPr id="43" name="Ink 42">
                <a:extLst>
                  <a:ext uri="{FF2B5EF4-FFF2-40B4-BE49-F238E27FC236}">
                    <a16:creationId xmlns:a16="http://schemas.microsoft.com/office/drawing/2014/main" id="{22ABBCC4-B2BA-9531-2287-989EA0254B94}"/>
                  </a:ext>
                </a:extLst>
              </p:cNvPr>
              <p:cNvPicPr/>
              <p:nvPr/>
            </p:nvPicPr>
            <p:blipFill>
              <a:blip r:embed="rId28"/>
              <a:stretch>
                <a:fillRect/>
              </a:stretch>
            </p:blipFill>
            <p:spPr>
              <a:xfrm>
                <a:off x="9644456" y="1842240"/>
                <a:ext cx="63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E755E87E-82B3-2C41-F4A7-A5B810B6701A}"/>
                  </a:ext>
                </a:extLst>
              </p14:cNvPr>
              <p14:cNvContentPartPr/>
              <p14:nvPr/>
            </p14:nvContentPartPr>
            <p14:xfrm>
              <a:off x="10049096" y="1635240"/>
              <a:ext cx="853200" cy="127800"/>
            </p14:xfrm>
          </p:contentPart>
        </mc:Choice>
        <mc:Fallback xmlns="">
          <p:pic>
            <p:nvPicPr>
              <p:cNvPr id="44" name="Ink 43">
                <a:extLst>
                  <a:ext uri="{FF2B5EF4-FFF2-40B4-BE49-F238E27FC236}">
                    <a16:creationId xmlns:a16="http://schemas.microsoft.com/office/drawing/2014/main" id="{E755E87E-82B3-2C41-F4A7-A5B810B6701A}"/>
                  </a:ext>
                </a:extLst>
              </p:cNvPr>
              <p:cNvPicPr/>
              <p:nvPr/>
            </p:nvPicPr>
            <p:blipFill>
              <a:blip r:embed="rId30"/>
              <a:stretch>
                <a:fillRect/>
              </a:stretch>
            </p:blipFill>
            <p:spPr>
              <a:xfrm>
                <a:off x="10031096" y="1617240"/>
                <a:ext cx="8888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 name="Ink 49">
                <a:extLst>
                  <a:ext uri="{FF2B5EF4-FFF2-40B4-BE49-F238E27FC236}">
                    <a16:creationId xmlns:a16="http://schemas.microsoft.com/office/drawing/2014/main" id="{3C5F6A89-EEBE-E454-5A95-D658529C055B}"/>
                  </a:ext>
                </a:extLst>
              </p14:cNvPr>
              <p14:cNvContentPartPr/>
              <p14:nvPr/>
            </p14:nvContentPartPr>
            <p14:xfrm>
              <a:off x="7762736" y="173640"/>
              <a:ext cx="12960" cy="19440"/>
            </p14:xfrm>
          </p:contentPart>
        </mc:Choice>
        <mc:Fallback xmlns="">
          <p:pic>
            <p:nvPicPr>
              <p:cNvPr id="50" name="Ink 49">
                <a:extLst>
                  <a:ext uri="{FF2B5EF4-FFF2-40B4-BE49-F238E27FC236}">
                    <a16:creationId xmlns:a16="http://schemas.microsoft.com/office/drawing/2014/main" id="{3C5F6A89-EEBE-E454-5A95-D658529C055B}"/>
                  </a:ext>
                </a:extLst>
              </p:cNvPr>
              <p:cNvPicPr/>
              <p:nvPr/>
            </p:nvPicPr>
            <p:blipFill>
              <a:blip r:embed="rId32"/>
              <a:stretch>
                <a:fillRect/>
              </a:stretch>
            </p:blipFill>
            <p:spPr>
              <a:xfrm>
                <a:off x="7732136" y="143040"/>
                <a:ext cx="74160" cy="80640"/>
              </a:xfrm>
              <a:prstGeom prst="rect">
                <a:avLst/>
              </a:prstGeom>
            </p:spPr>
          </p:pic>
        </mc:Fallback>
      </mc:AlternateContent>
      <p:grpSp>
        <p:nvGrpSpPr>
          <p:cNvPr id="55" name="Group 54">
            <a:extLst>
              <a:ext uri="{FF2B5EF4-FFF2-40B4-BE49-F238E27FC236}">
                <a16:creationId xmlns:a16="http://schemas.microsoft.com/office/drawing/2014/main" id="{8FBEB6AA-A9FC-3B2E-EA9E-E8B2F2B8F1C5}"/>
              </a:ext>
            </a:extLst>
          </p:cNvPr>
          <p:cNvGrpSpPr/>
          <p:nvPr/>
        </p:nvGrpSpPr>
        <p:grpSpPr>
          <a:xfrm>
            <a:off x="8920757" y="1031340"/>
            <a:ext cx="866160" cy="2605320"/>
            <a:chOff x="8439176" y="1125840"/>
            <a:chExt cx="866160" cy="2605320"/>
          </a:xfrm>
        </p:grpSpPr>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0A1C53AB-66B1-4E7C-FB3E-8C27762B2FE5}"/>
                    </a:ext>
                  </a:extLst>
                </p14:cNvPr>
                <p14:cNvContentPartPr/>
                <p14:nvPr/>
              </p14:nvContentPartPr>
              <p14:xfrm>
                <a:off x="9299936" y="1915680"/>
                <a:ext cx="360" cy="32760"/>
              </p14:xfrm>
            </p:contentPart>
          </mc:Choice>
          <mc:Fallback xmlns="">
            <p:pic>
              <p:nvPicPr>
                <p:cNvPr id="39" name="Ink 38">
                  <a:extLst>
                    <a:ext uri="{FF2B5EF4-FFF2-40B4-BE49-F238E27FC236}">
                      <a16:creationId xmlns:a16="http://schemas.microsoft.com/office/drawing/2014/main" id="{0A1C53AB-66B1-4E7C-FB3E-8C27762B2FE5}"/>
                    </a:ext>
                  </a:extLst>
                </p:cNvPr>
                <p:cNvPicPr/>
                <p:nvPr/>
              </p:nvPicPr>
              <p:blipFill>
                <a:blip r:embed="rId34"/>
                <a:stretch>
                  <a:fillRect/>
                </a:stretch>
              </p:blipFill>
              <p:spPr>
                <a:xfrm>
                  <a:off x="9281936" y="1897680"/>
                  <a:ext cx="36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25B977EE-62D1-D5BA-F1CE-F4E68CB97DAB}"/>
                    </a:ext>
                  </a:extLst>
                </p14:cNvPr>
                <p14:cNvContentPartPr/>
                <p14:nvPr/>
              </p14:nvContentPartPr>
              <p14:xfrm>
                <a:off x="9304976" y="1915680"/>
                <a:ext cx="360" cy="360"/>
              </p14:xfrm>
            </p:contentPart>
          </mc:Choice>
          <mc:Fallback xmlns="">
            <p:pic>
              <p:nvPicPr>
                <p:cNvPr id="40" name="Ink 39">
                  <a:extLst>
                    <a:ext uri="{FF2B5EF4-FFF2-40B4-BE49-F238E27FC236}">
                      <a16:creationId xmlns:a16="http://schemas.microsoft.com/office/drawing/2014/main" id="{25B977EE-62D1-D5BA-F1CE-F4E68CB97DAB}"/>
                    </a:ext>
                  </a:extLst>
                </p:cNvPr>
                <p:cNvPicPr/>
                <p:nvPr/>
              </p:nvPicPr>
              <p:blipFill>
                <a:blip r:embed="rId5"/>
                <a:stretch>
                  <a:fillRect/>
                </a:stretch>
              </p:blipFill>
              <p:spPr>
                <a:xfrm>
                  <a:off x="9287336" y="18980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C5580549-BCDE-BAD0-2463-FD4460D01749}"/>
                    </a:ext>
                  </a:extLst>
                </p14:cNvPr>
                <p14:cNvContentPartPr/>
                <p14:nvPr/>
              </p14:nvContentPartPr>
              <p14:xfrm>
                <a:off x="9289136" y="1892640"/>
                <a:ext cx="360" cy="360"/>
              </p14:xfrm>
            </p:contentPart>
          </mc:Choice>
          <mc:Fallback xmlns="">
            <p:pic>
              <p:nvPicPr>
                <p:cNvPr id="41" name="Ink 40">
                  <a:extLst>
                    <a:ext uri="{FF2B5EF4-FFF2-40B4-BE49-F238E27FC236}">
                      <a16:creationId xmlns:a16="http://schemas.microsoft.com/office/drawing/2014/main" id="{C5580549-BCDE-BAD0-2463-FD4460D01749}"/>
                    </a:ext>
                  </a:extLst>
                </p:cNvPr>
                <p:cNvPicPr/>
                <p:nvPr/>
              </p:nvPicPr>
              <p:blipFill>
                <a:blip r:embed="rId5"/>
                <a:stretch>
                  <a:fillRect/>
                </a:stretch>
              </p:blipFill>
              <p:spPr>
                <a:xfrm>
                  <a:off x="9271136" y="18750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86E4868A-B752-6A4A-5275-1D3E89F88945}"/>
                    </a:ext>
                  </a:extLst>
                </p14:cNvPr>
                <p14:cNvContentPartPr/>
                <p14:nvPr/>
              </p14:nvContentPartPr>
              <p14:xfrm>
                <a:off x="8492456" y="2790480"/>
                <a:ext cx="550080" cy="430560"/>
              </p14:xfrm>
            </p:contentPart>
          </mc:Choice>
          <mc:Fallback xmlns="">
            <p:pic>
              <p:nvPicPr>
                <p:cNvPr id="45" name="Ink 44">
                  <a:extLst>
                    <a:ext uri="{FF2B5EF4-FFF2-40B4-BE49-F238E27FC236}">
                      <a16:creationId xmlns:a16="http://schemas.microsoft.com/office/drawing/2014/main" id="{86E4868A-B752-6A4A-5275-1D3E89F88945}"/>
                    </a:ext>
                  </a:extLst>
                </p:cNvPr>
                <p:cNvPicPr/>
                <p:nvPr/>
              </p:nvPicPr>
              <p:blipFill>
                <a:blip r:embed="rId38"/>
                <a:stretch>
                  <a:fillRect/>
                </a:stretch>
              </p:blipFill>
              <p:spPr>
                <a:xfrm>
                  <a:off x="8461856" y="2759880"/>
                  <a:ext cx="61128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Ink 45">
                  <a:extLst>
                    <a:ext uri="{FF2B5EF4-FFF2-40B4-BE49-F238E27FC236}">
                      <a16:creationId xmlns:a16="http://schemas.microsoft.com/office/drawing/2014/main" id="{0F7B8953-307E-6A01-42B9-1ABD5C766CA8}"/>
                    </a:ext>
                  </a:extLst>
                </p14:cNvPr>
                <p14:cNvContentPartPr/>
                <p14:nvPr/>
              </p14:nvContentPartPr>
              <p14:xfrm>
                <a:off x="8923736" y="3460440"/>
                <a:ext cx="2520" cy="4680"/>
              </p14:xfrm>
            </p:contentPart>
          </mc:Choice>
          <mc:Fallback xmlns="">
            <p:pic>
              <p:nvPicPr>
                <p:cNvPr id="46" name="Ink 45">
                  <a:extLst>
                    <a:ext uri="{FF2B5EF4-FFF2-40B4-BE49-F238E27FC236}">
                      <a16:creationId xmlns:a16="http://schemas.microsoft.com/office/drawing/2014/main" id="{0F7B8953-307E-6A01-42B9-1ABD5C766CA8}"/>
                    </a:ext>
                  </a:extLst>
                </p:cNvPr>
                <p:cNvPicPr/>
                <p:nvPr/>
              </p:nvPicPr>
              <p:blipFill>
                <a:blip r:embed="rId40"/>
                <a:stretch>
                  <a:fillRect/>
                </a:stretch>
              </p:blipFill>
              <p:spPr>
                <a:xfrm>
                  <a:off x="8893136" y="3429480"/>
                  <a:ext cx="63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Ink 46">
                  <a:extLst>
                    <a:ext uri="{FF2B5EF4-FFF2-40B4-BE49-F238E27FC236}">
                      <a16:creationId xmlns:a16="http://schemas.microsoft.com/office/drawing/2014/main" id="{9BC61485-533F-768B-ACA4-E0A24DEE8BA5}"/>
                    </a:ext>
                  </a:extLst>
                </p14:cNvPr>
                <p14:cNvContentPartPr/>
                <p14:nvPr/>
              </p14:nvContentPartPr>
              <p14:xfrm>
                <a:off x="8705576" y="3137160"/>
                <a:ext cx="359280" cy="594000"/>
              </p14:xfrm>
            </p:contentPart>
          </mc:Choice>
          <mc:Fallback xmlns="">
            <p:pic>
              <p:nvPicPr>
                <p:cNvPr id="47" name="Ink 46">
                  <a:extLst>
                    <a:ext uri="{FF2B5EF4-FFF2-40B4-BE49-F238E27FC236}">
                      <a16:creationId xmlns:a16="http://schemas.microsoft.com/office/drawing/2014/main" id="{9BC61485-533F-768B-ACA4-E0A24DEE8BA5}"/>
                    </a:ext>
                  </a:extLst>
                </p:cNvPr>
                <p:cNvPicPr/>
                <p:nvPr/>
              </p:nvPicPr>
              <p:blipFill>
                <a:blip r:embed="rId42"/>
                <a:stretch>
                  <a:fillRect/>
                </a:stretch>
              </p:blipFill>
              <p:spPr>
                <a:xfrm>
                  <a:off x="8674976" y="3106560"/>
                  <a:ext cx="42048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44C18296-5D87-3FC7-F59D-8EEB22A029D3}"/>
                    </a:ext>
                  </a:extLst>
                </p14:cNvPr>
                <p14:cNvContentPartPr/>
                <p14:nvPr/>
              </p14:nvContentPartPr>
              <p14:xfrm>
                <a:off x="8609096" y="2451360"/>
                <a:ext cx="614880" cy="1114200"/>
              </p14:xfrm>
            </p:contentPart>
          </mc:Choice>
          <mc:Fallback xmlns="">
            <p:pic>
              <p:nvPicPr>
                <p:cNvPr id="48" name="Ink 47">
                  <a:extLst>
                    <a:ext uri="{FF2B5EF4-FFF2-40B4-BE49-F238E27FC236}">
                      <a16:creationId xmlns:a16="http://schemas.microsoft.com/office/drawing/2014/main" id="{44C18296-5D87-3FC7-F59D-8EEB22A029D3}"/>
                    </a:ext>
                  </a:extLst>
                </p:cNvPr>
                <p:cNvPicPr/>
                <p:nvPr/>
              </p:nvPicPr>
              <p:blipFill>
                <a:blip r:embed="rId44"/>
                <a:stretch>
                  <a:fillRect/>
                </a:stretch>
              </p:blipFill>
              <p:spPr>
                <a:xfrm>
                  <a:off x="8578496" y="2420760"/>
                  <a:ext cx="676440" cy="1175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Ink 48">
                  <a:extLst>
                    <a:ext uri="{FF2B5EF4-FFF2-40B4-BE49-F238E27FC236}">
                      <a16:creationId xmlns:a16="http://schemas.microsoft.com/office/drawing/2014/main" id="{C8EDA138-4A65-F057-0317-17019BC7BAEA}"/>
                    </a:ext>
                  </a:extLst>
                </p14:cNvPr>
                <p14:cNvContentPartPr/>
                <p14:nvPr/>
              </p14:nvContentPartPr>
              <p14:xfrm>
                <a:off x="8449616" y="2943120"/>
                <a:ext cx="321120" cy="559440"/>
              </p14:xfrm>
            </p:contentPart>
          </mc:Choice>
          <mc:Fallback xmlns="">
            <p:pic>
              <p:nvPicPr>
                <p:cNvPr id="49" name="Ink 48">
                  <a:extLst>
                    <a:ext uri="{FF2B5EF4-FFF2-40B4-BE49-F238E27FC236}">
                      <a16:creationId xmlns:a16="http://schemas.microsoft.com/office/drawing/2014/main" id="{C8EDA138-4A65-F057-0317-17019BC7BAEA}"/>
                    </a:ext>
                  </a:extLst>
                </p:cNvPr>
                <p:cNvPicPr/>
                <p:nvPr/>
              </p:nvPicPr>
              <p:blipFill>
                <a:blip r:embed="rId46"/>
                <a:stretch>
                  <a:fillRect/>
                </a:stretch>
              </p:blipFill>
              <p:spPr>
                <a:xfrm>
                  <a:off x="8419016" y="2912520"/>
                  <a:ext cx="38268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Ink 36">
                  <a:extLst>
                    <a:ext uri="{FF2B5EF4-FFF2-40B4-BE49-F238E27FC236}">
                      <a16:creationId xmlns:a16="http://schemas.microsoft.com/office/drawing/2014/main" id="{4B31B9E1-B935-FBAC-DC4E-BC84C81E57F2}"/>
                    </a:ext>
                  </a:extLst>
                </p14:cNvPr>
                <p14:cNvContentPartPr/>
                <p14:nvPr/>
              </p14:nvContentPartPr>
              <p14:xfrm>
                <a:off x="8462576" y="1985160"/>
                <a:ext cx="56160" cy="72360"/>
              </p14:xfrm>
            </p:contentPart>
          </mc:Choice>
          <mc:Fallback xmlns="">
            <p:pic>
              <p:nvPicPr>
                <p:cNvPr id="37" name="Ink 36">
                  <a:extLst>
                    <a:ext uri="{FF2B5EF4-FFF2-40B4-BE49-F238E27FC236}">
                      <a16:creationId xmlns:a16="http://schemas.microsoft.com/office/drawing/2014/main" id="{4B31B9E1-B935-FBAC-DC4E-BC84C81E57F2}"/>
                    </a:ext>
                  </a:extLst>
                </p:cNvPr>
                <p:cNvPicPr/>
                <p:nvPr/>
              </p:nvPicPr>
              <p:blipFill>
                <a:blip r:embed="rId48"/>
                <a:stretch>
                  <a:fillRect/>
                </a:stretch>
              </p:blipFill>
              <p:spPr>
                <a:xfrm>
                  <a:off x="8444936" y="1967520"/>
                  <a:ext cx="91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Ink 37">
                  <a:extLst>
                    <a:ext uri="{FF2B5EF4-FFF2-40B4-BE49-F238E27FC236}">
                      <a16:creationId xmlns:a16="http://schemas.microsoft.com/office/drawing/2014/main" id="{BBC7F5F5-EE8A-78B3-88DA-EBB3F4D7F7BF}"/>
                    </a:ext>
                  </a:extLst>
                </p14:cNvPr>
                <p14:cNvContentPartPr/>
                <p14:nvPr/>
              </p14:nvContentPartPr>
              <p14:xfrm>
                <a:off x="8868296" y="1905240"/>
                <a:ext cx="38520" cy="45000"/>
              </p14:xfrm>
            </p:contentPart>
          </mc:Choice>
          <mc:Fallback xmlns="">
            <p:pic>
              <p:nvPicPr>
                <p:cNvPr id="38" name="Ink 37">
                  <a:extLst>
                    <a:ext uri="{FF2B5EF4-FFF2-40B4-BE49-F238E27FC236}">
                      <a16:creationId xmlns:a16="http://schemas.microsoft.com/office/drawing/2014/main" id="{BBC7F5F5-EE8A-78B3-88DA-EBB3F4D7F7BF}"/>
                    </a:ext>
                  </a:extLst>
                </p:cNvPr>
                <p:cNvPicPr/>
                <p:nvPr/>
              </p:nvPicPr>
              <p:blipFill>
                <a:blip r:embed="rId50"/>
                <a:stretch>
                  <a:fillRect/>
                </a:stretch>
              </p:blipFill>
              <p:spPr>
                <a:xfrm>
                  <a:off x="8850296" y="1887600"/>
                  <a:ext cx="741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1" name="Ink 50">
                  <a:extLst>
                    <a:ext uri="{FF2B5EF4-FFF2-40B4-BE49-F238E27FC236}">
                      <a16:creationId xmlns:a16="http://schemas.microsoft.com/office/drawing/2014/main" id="{80FCE67A-D381-A8B5-A91D-EE5C21E396A2}"/>
                    </a:ext>
                  </a:extLst>
                </p14:cNvPr>
                <p14:cNvContentPartPr/>
                <p14:nvPr/>
              </p14:nvContentPartPr>
              <p14:xfrm>
                <a:off x="8439176" y="1125840"/>
                <a:ext cx="180000" cy="1278000"/>
              </p14:xfrm>
            </p:contentPart>
          </mc:Choice>
          <mc:Fallback xmlns="">
            <p:pic>
              <p:nvPicPr>
                <p:cNvPr id="51" name="Ink 50">
                  <a:extLst>
                    <a:ext uri="{FF2B5EF4-FFF2-40B4-BE49-F238E27FC236}">
                      <a16:creationId xmlns:a16="http://schemas.microsoft.com/office/drawing/2014/main" id="{80FCE67A-D381-A8B5-A91D-EE5C21E396A2}"/>
                    </a:ext>
                  </a:extLst>
                </p:cNvPr>
                <p:cNvPicPr/>
                <p:nvPr/>
              </p:nvPicPr>
              <p:blipFill>
                <a:blip r:embed="rId52"/>
                <a:stretch>
                  <a:fillRect/>
                </a:stretch>
              </p:blipFill>
              <p:spPr>
                <a:xfrm>
                  <a:off x="8408576" y="1095240"/>
                  <a:ext cx="241200" cy="1339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2" name="Ink 51">
                  <a:extLst>
                    <a:ext uri="{FF2B5EF4-FFF2-40B4-BE49-F238E27FC236}">
                      <a16:creationId xmlns:a16="http://schemas.microsoft.com/office/drawing/2014/main" id="{77D4F3DA-0065-4A1F-0E61-5635B60EBE89}"/>
                    </a:ext>
                  </a:extLst>
                </p14:cNvPr>
                <p14:cNvContentPartPr/>
                <p14:nvPr/>
              </p14:nvContentPartPr>
              <p14:xfrm>
                <a:off x="8612336" y="1411320"/>
                <a:ext cx="82080" cy="1206720"/>
              </p14:xfrm>
            </p:contentPart>
          </mc:Choice>
          <mc:Fallback xmlns="">
            <p:pic>
              <p:nvPicPr>
                <p:cNvPr id="52" name="Ink 51">
                  <a:extLst>
                    <a:ext uri="{FF2B5EF4-FFF2-40B4-BE49-F238E27FC236}">
                      <a16:creationId xmlns:a16="http://schemas.microsoft.com/office/drawing/2014/main" id="{77D4F3DA-0065-4A1F-0E61-5635B60EBE89}"/>
                    </a:ext>
                  </a:extLst>
                </p:cNvPr>
                <p:cNvPicPr/>
                <p:nvPr/>
              </p:nvPicPr>
              <p:blipFill>
                <a:blip r:embed="rId54"/>
                <a:stretch>
                  <a:fillRect/>
                </a:stretch>
              </p:blipFill>
              <p:spPr>
                <a:xfrm>
                  <a:off x="8581736" y="1380720"/>
                  <a:ext cx="143640" cy="1267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53CA91E5-629D-B422-1909-E9AF37D6807A}"/>
                    </a:ext>
                  </a:extLst>
                </p14:cNvPr>
                <p14:cNvContentPartPr/>
                <p14:nvPr/>
              </p14:nvContentPartPr>
              <p14:xfrm>
                <a:off x="8532416" y="1385760"/>
                <a:ext cx="149400" cy="770400"/>
              </p14:xfrm>
            </p:contentPart>
          </mc:Choice>
          <mc:Fallback xmlns="">
            <p:pic>
              <p:nvPicPr>
                <p:cNvPr id="53" name="Ink 52">
                  <a:extLst>
                    <a:ext uri="{FF2B5EF4-FFF2-40B4-BE49-F238E27FC236}">
                      <a16:creationId xmlns:a16="http://schemas.microsoft.com/office/drawing/2014/main" id="{53CA91E5-629D-B422-1909-E9AF37D6807A}"/>
                    </a:ext>
                  </a:extLst>
                </p:cNvPr>
                <p:cNvPicPr/>
                <p:nvPr/>
              </p:nvPicPr>
              <p:blipFill>
                <a:blip r:embed="rId56"/>
                <a:stretch>
                  <a:fillRect/>
                </a:stretch>
              </p:blipFill>
              <p:spPr>
                <a:xfrm>
                  <a:off x="8501816" y="1355160"/>
                  <a:ext cx="210600" cy="831960"/>
                </a:xfrm>
                <a:prstGeom prst="rect">
                  <a:avLst/>
                </a:prstGeom>
              </p:spPr>
            </p:pic>
          </mc:Fallback>
        </mc:AlternateContent>
      </p:grpSp>
    </p:spTree>
    <p:extLst>
      <p:ext uri="{BB962C8B-B14F-4D97-AF65-F5344CB8AC3E}">
        <p14:creationId xmlns:p14="http://schemas.microsoft.com/office/powerpoint/2010/main" val="360877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1002</Words>
  <Application>Microsoft Macintosh PowerPoint</Application>
  <PresentationFormat>Widescreen</PresentationFormat>
  <Paragraphs>61</Paragraphs>
  <Slides>23</Slides>
  <Notes>0</Notes>
  <HiddenSlides>0</HiddenSlides>
  <MMClips>2</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23</vt:i4>
      </vt:variant>
    </vt:vector>
  </HeadingPairs>
  <TitlesOfParts>
    <vt:vector size="38" baseType="lpstr">
      <vt:lpstr>Meiryo</vt:lpstr>
      <vt:lpstr>Arial</vt:lpstr>
      <vt:lpstr>Bahnschrift Condensed</vt:lpstr>
      <vt:lpstr>Bernard MT Condensed</vt:lpstr>
      <vt:lpstr>BlinkMacSystemFont</vt:lpstr>
      <vt:lpstr>Calibri</vt:lpstr>
      <vt:lpstr>Calibri Light</vt:lpstr>
      <vt:lpstr>Century Schoolbook</vt:lpstr>
      <vt:lpstr>Gill Sans MT</vt:lpstr>
      <vt:lpstr>Imprint MT Shadow</vt:lpstr>
      <vt:lpstr>Inter</vt:lpstr>
      <vt:lpstr>Inter Light</vt:lpstr>
      <vt:lpstr>Source Sans Pro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Vansh Kumar Singh [CSE (IOT AND INTELLIGENT SYSTEM) - 2022]</dc:creator>
  <cp:lastModifiedBy>Vansh Kumar Singh [CSE (IOT AND INTELLIGENT SYSTEM) - 2022]</cp:lastModifiedBy>
  <cp:revision>8</cp:revision>
  <dcterms:created xsi:type="dcterms:W3CDTF">2023-03-03T05:13:22Z</dcterms:created>
  <dcterms:modified xsi:type="dcterms:W3CDTF">2023-03-04T06:24:58Z</dcterms:modified>
</cp:coreProperties>
</file>